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slideMasters/slideMaster1.xml" ContentType="application/vnd.openxmlformats-officedocument.presentationml.slideMaster+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Default Extension="gif" ContentType="image/gif"/>
  <Default Extension="jpg" ContentType="image/jpeg"/>
  <Default Extension="jpeg" ContentType="image/jpeg"/>
  <Default Extension="png" ContentType="image/png"/>
  <Default Extension="xlsx" ContentType="application/vnd.openxmlformats-officedocument.spreadsheetml.sheet"/>
  <Default Extension="json" ContentType="application/json"/>
</Types>
</file>

<file path=_rels/.rels><?xml version="1.0" encoding="UTF-8" standalone="yes"?>
<Relationships xmlns="http://schemas.openxmlformats.org/package/2006/relationships">
  <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2000" cy="6858000"/>
  <p:notesSz cx="6858000" cy="9144000"/>
  <p:defaultTextStyle>
    <a:defPPr>
      <a:defRPr lang="zh-tw"/>
    </a:defPPr>
    <a:lvl1pPr marL="0" algn="l" defTabSz="285750" rtl="0" eaLnBrk="1" latinLnBrk="0" hangingPunct="1">
      <a:defRPr sz="1100" kern="1200">
        <a:solidFill>
          <a:schemeClr val="tx1"/>
        </a:solidFill>
        <a:latin typeface="+mn-lt"/>
        <a:ea typeface="+mn-ea"/>
        <a:cs typeface="+mn-cs"/>
      </a:defRPr>
    </a:lvl1pPr>
    <a:lvl2pPr marL="457200" algn="l" defTabSz="285750" rtl="0" eaLnBrk="1" latinLnBrk="0" hangingPunct="1">
      <a:defRPr sz="1100" kern="1200">
        <a:solidFill>
          <a:schemeClr val="tx1"/>
        </a:solidFill>
        <a:latin typeface="+mn-lt"/>
        <a:ea typeface="+mn-ea"/>
        <a:cs typeface="+mn-cs"/>
      </a:defRPr>
    </a:lvl2pPr>
    <a:lvl3pPr marL="914400" algn="l" defTabSz="285750" rtl="0" eaLnBrk="1" latinLnBrk="0" hangingPunct="1">
      <a:defRPr sz="1100" kern="1200">
        <a:solidFill>
          <a:schemeClr val="tx1"/>
        </a:solidFill>
        <a:latin typeface="+mn-lt"/>
        <a:ea typeface="+mn-ea"/>
        <a:cs typeface="+mn-cs"/>
      </a:defRPr>
    </a:lvl3pPr>
    <a:lvl4pPr marL="1371600" algn="l" defTabSz="285750" rtl="0" eaLnBrk="1" latinLnBrk="0" hangingPunct="1">
      <a:defRPr sz="1100" kern="1200">
        <a:solidFill>
          <a:schemeClr val="tx1"/>
        </a:solidFill>
        <a:latin typeface="+mn-lt"/>
        <a:ea typeface="+mn-ea"/>
        <a:cs typeface="+mn-cs"/>
      </a:defRPr>
    </a:lvl4pPr>
    <a:lvl5pPr marL="1828800" algn="l" defTabSz="285750" rtl="0" eaLnBrk="1" latinLnBrk="0" hangingPunct="1">
      <a:defRPr sz="1100" kern="1200">
        <a:solidFill>
          <a:schemeClr val="tx1"/>
        </a:solidFill>
        <a:latin typeface="+mn-lt"/>
        <a:ea typeface="+mn-ea"/>
        <a:cs typeface="+mn-cs"/>
      </a:defRPr>
    </a:lvl5pPr>
    <a:lvl6pPr marL="2286000" algn="l" defTabSz="285750" rtl="0" eaLnBrk="1" latinLnBrk="0" hangingPunct="1">
      <a:defRPr sz="1100" kern="1200">
        <a:solidFill>
          <a:schemeClr val="tx1"/>
        </a:solidFill>
        <a:latin typeface="+mn-lt"/>
        <a:ea typeface="+mn-ea"/>
        <a:cs typeface="+mn-cs"/>
      </a:defRPr>
    </a:lvl6pPr>
    <a:lvl7pPr marL="2743200" algn="l" defTabSz="285750" rtl="0" eaLnBrk="1" latinLnBrk="0" hangingPunct="1">
      <a:defRPr sz="1100" kern="1200">
        <a:solidFill>
          <a:schemeClr val="tx1"/>
        </a:solidFill>
        <a:latin typeface="+mn-lt"/>
        <a:ea typeface="+mn-ea"/>
        <a:cs typeface="+mn-cs"/>
      </a:defRPr>
    </a:lvl7pPr>
    <a:lvl8pPr marL="3200400" algn="l" defTabSz="285750" rtl="0" eaLnBrk="1" latinLnBrk="0" hangingPunct="1">
      <a:defRPr sz="1100" kern="1200">
        <a:solidFill>
          <a:schemeClr val="tx1"/>
        </a:solidFill>
        <a:latin typeface="+mn-lt"/>
        <a:ea typeface="+mn-ea"/>
        <a:cs typeface="+mn-cs"/>
      </a:defRPr>
    </a:lvl8pPr>
    <a:lvl9pPr marL="3657600" algn="l" defTabSz="285750" rtl="0" eaLnBrk="1" latinLnBrk="0" hangingPunct="1">
      <a:defRPr sz="1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lastView="sldView">
  <p:slideViewPr>
    <p:cSldViewPr>
      <p:cViewPr>
        <p:scale>
          <a:sx d="100" n="100"/>
          <a:sy d="100" n="100"/>
        </p:scale>
        <p:origin x="0" y="0"/>
      </p:cViewPr>
    </p:cSldViewPr>
  </p:slideViewPr>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
  <Relationship Id="rId2" Type="http://schemas.openxmlformats.org/officeDocument/2006/relationships/theme" Target="theme/theme1.xml"/>
  <Relationship Id="rId3" Type="http://schemas.openxmlformats.org/officeDocument/2006/relationships/notesMaster" Target="notesMasters/notesMaster1.xml"/>
  <Relationship Id="rId4" Type="http://schemas.openxmlformats.org/officeDocument/2006/relationships/slide" Target="slides/slide1.xml"/>
  <Relationship Id="rId5" Type="http://schemas.openxmlformats.org/officeDocument/2006/relationships/slide" Target="slides/slide2.xml"/>
  <Relationship Id="rId6" Type="http://schemas.openxmlformats.org/officeDocument/2006/relationships/slide" Target="slides/slide3.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slide" Target="slides/slide14.xml"/>
  <Relationship Id="rId18" Type="http://schemas.openxmlformats.org/officeDocument/2006/relationships/slide" Target="slides/slide15.xml"/>
  <Relationship Id="rId19" Type="http://schemas.openxmlformats.org/officeDocument/2006/relationships/slide" Target="slides/slide16.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slide" Target="slides/slide19.xml"/>
  <Relationship Id="rId23" Type="http://schemas.openxmlformats.org/officeDocument/2006/relationships/slide" Target="slides/slide20.xml"/>
  <Relationship Id="rId24" Type="http://schemas.openxmlformats.org/officeDocument/2006/relationships/slide" Target="slides/slide21.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slide" Target="slides/slide25.xml"/>
  <Relationship Id="rId29" Type="http://schemas.openxmlformats.org/officeDocument/2006/relationships/presProps" Target="presProps.xml"/>
  <Relationship Id="rId30" Type="http://schemas.openxmlformats.org/officeDocument/2006/relationships/viewProps" Target="viewProps.xml"/>
  <Relationship Id="rId31" Type="http://schemas.openxmlformats.org/officeDocument/2006/relationships/tableStyles" Target="tableStyles.xml"/>
</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
        <p:cNvGrpSpPr/>
        <p:nvPr/>
      </p:nvGrpSpPr>
      <p:grpSpPr>
        <a:xfrm>
          <a:off x="0" y="0"/>
          <a:ext cx="0" cy="0"/>
          <a:chOff x="0" y="0"/>
          <a:chExt cx="0" cy="0"/>
        </a:xfrm>
      </p:grpSpPr>
    </p:spTree>
    <p:extLst>
      <p:ext uri="{BB962C8B-B14F-4D97-AF65-F5344CB8AC3E}">
        <p14:creationId xmlns:p14="http://schemas.microsoft.com/office/powerpoint/2010/main" val="2658986512"/>
      </p:ext>
    </p:extLst>
  </p:cSld>
  <p:clrMap bg1="lt1" tx1="dk1" bg2="lt2" tx2="dk2" accent1="accent1" accent2="accent2" accent3="accent3" accent4="accent4" accent5="accent5" accent6="accent6" hlink="hlink" folHlink="folHlink"/>
  <p:notesStyle>
    <a:lvl1pPr marL="0" algn="l" defTabSz="285750" rtl="0" eaLnBrk="1" latinLnBrk="0" hangingPunct="1">
      <a:defRPr sz="1200" kern="1200">
        <a:solidFill>
          <a:schemeClr val="tx1"/>
        </a:solidFill>
        <a:latin typeface="+mn-lt"/>
        <a:ea typeface="+mn-ea"/>
        <a:cs typeface="+mn-cs"/>
      </a:defRPr>
    </a:lvl1pPr>
    <a:lvl2pPr marL="457200" algn="l" defTabSz="285750" rtl="0" eaLnBrk="1" latinLnBrk="0" hangingPunct="1">
      <a:defRPr sz="1200" kern="1200">
        <a:solidFill>
          <a:schemeClr val="tx1"/>
        </a:solidFill>
        <a:latin typeface="+mn-lt"/>
        <a:ea typeface="+mn-ea"/>
        <a:cs typeface="+mn-cs"/>
      </a:defRPr>
    </a:lvl2pPr>
    <a:lvl3pPr marL="914400" algn="l" defTabSz="285750" rtl="0" eaLnBrk="1" latinLnBrk="0" hangingPunct="1">
      <a:defRPr sz="1200" kern="1200">
        <a:solidFill>
          <a:schemeClr val="tx1"/>
        </a:solidFill>
        <a:latin typeface="+mn-lt"/>
        <a:ea typeface="+mn-ea"/>
        <a:cs typeface="+mn-cs"/>
      </a:defRPr>
    </a:lvl3pPr>
    <a:lvl4pPr marL="1371600" algn="l" defTabSz="285750" rtl="0" eaLnBrk="1" latinLnBrk="0" hangingPunct="1">
      <a:defRPr sz="1200" kern="1200">
        <a:solidFill>
          <a:schemeClr val="tx1"/>
        </a:solidFill>
        <a:latin typeface="+mn-lt"/>
        <a:ea typeface="+mn-ea"/>
        <a:cs typeface="+mn-cs"/>
      </a:defRPr>
    </a:lvl4pPr>
    <a:lvl5pPr marL="1828800" algn="l" defTabSz="285750" rtl="0" eaLnBrk="1" latinLnBrk="0" hangingPunct="1">
      <a:defRPr sz="1200" kern="1200">
        <a:solidFill>
          <a:schemeClr val="tx1"/>
        </a:solidFill>
        <a:latin typeface="+mn-lt"/>
        <a:ea typeface="+mn-ea"/>
        <a:cs typeface="+mn-cs"/>
      </a:defRPr>
    </a:lvl5pPr>
    <a:lvl6pPr marL="2286000" algn="l" defTabSz="285750" rtl="0" eaLnBrk="1" latinLnBrk="0" hangingPunct="1">
      <a:defRPr sz="1200" kern="1200">
        <a:solidFill>
          <a:schemeClr val="tx1"/>
        </a:solidFill>
        <a:latin typeface="+mn-lt"/>
        <a:ea typeface="+mn-ea"/>
        <a:cs typeface="+mn-cs"/>
      </a:defRPr>
    </a:lvl6pPr>
    <a:lvl7pPr marL="2743200" algn="l" defTabSz="285750" rtl="0" eaLnBrk="1" latinLnBrk="0" hangingPunct="1">
      <a:defRPr sz="1200" kern="1200">
        <a:solidFill>
          <a:schemeClr val="tx1"/>
        </a:solidFill>
        <a:latin typeface="+mn-lt"/>
        <a:ea typeface="+mn-ea"/>
        <a:cs typeface="+mn-cs"/>
      </a:defRPr>
    </a:lvl7pPr>
    <a:lvl8pPr marL="3200400" algn="l" defTabSz="285750" rtl="0" eaLnBrk="1" latinLnBrk="0" hangingPunct="1">
      <a:defRPr sz="1200" kern="1200">
        <a:solidFill>
          <a:schemeClr val="tx1"/>
        </a:solidFill>
        <a:latin typeface="+mn-lt"/>
        <a:ea typeface="+mn-ea"/>
        <a:cs typeface="+mn-cs"/>
      </a:defRPr>
    </a:lvl8pPr>
    <a:lvl9pPr marL="3657600" algn="l" defTabSz="2857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
  <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
  <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
  <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
  <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
  <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
  <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
  <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
  <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
  <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
  <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
  <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indent="0">
              <a:lnSpc>
                <a:spcPct val="150000"/>
              </a:lnSpc>
              <a:buNone/>
            </a:pPr>
            <a:r>
              <a:rPr lang="en-US" spc="0"/>
              <a:t/>
            </a:r>
            <a:endParaRPr/>
          </a:p>
        </p:txBody>
      </p:sp>
    </p:spTree>
  </p:cSld>
  <p:clrMapOvr>
    <a:masterClrMapping/>
  </p:clrMapOvr>
</p:notes>
</file>

<file path=ppt/slideLayouts/_rels/slideLayout1.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
    <p:spTree>
      <p:nvGrpSpPr>
        <p:cNvPr id="1" name=""/>
        <p:cNvGrpSpPr/>
        <p:nvPr/>
      </p:nvGrpSpPr>
      <p:grpSpPr>
        <a:xfrm>
          <a:off x="0" y="0"/>
          <a:ext cx="0" cy="0"/>
          <a:chOff x="0" y="0"/>
          <a:chExt cx="0" cy="0"/>
        </a:xfrm>
      </p:grpSpPr>
      <p:sp>
        <p:nvSpPr>
          <p:cNvPr id="1" name="Placeholder for title"/>
          <p:cNvSpPr>
            <a:spLocks noGrp="1"/>
          </p:cNvSpPr>
          <p:nvPr>
            <p:ph type="title" idx="0"/>
          </p:nvPr>
        </p:nvSpPr>
        <p:spPr>
          <a:xfrm>
            <a:off x="1524000" y="1122363"/>
            <a:ext cx="9144000" cy="2387600"/>
          </a:xfrm>
          <a:prstGeom prst="rect">
            <a:avLst/>
          </a:prstGeom>
          <a:noFill/>
        </p:spPr>
        <p:txBody>
          <a:bodyPr lIns="91440" rIns="91440" tIns="45720" bIns="45720" rtlCol="0" anchor="b">
            <a:normAutofit/>
          </a:bodyPr>
          <a:lstStyle>
            <a:lvl1pPr algn="ctr">
              <a:buNone/>
              <a:defRPr sz="6000"/>
            </a:lvl1pPr>
          </a:lstStyle>
          <a:p>
            <a:pPr/>
            <a:r>
              <a:t>按一下以編輯母片標題樣式</a:t>
            </a:r>
            <a:endParaRPr/>
          </a:p>
        </p:txBody>
      </p:sp>
      <p:sp>
        <p:nvSpPr>
          <p:cNvPr id="2" name="Placeholder for subTitle"/>
          <p:cNvSpPr>
            <a:spLocks noGrp="1"/>
          </p:cNvSpPr>
          <p:nvPr>
            <p:ph type="subTitle" idx="1"/>
          </p:nvPr>
        </p:nvSpPr>
        <p:spPr>
          <a:xfrm>
            <a:off x="1524000" y="3602038"/>
            <a:ext cx="9144000" cy="1655762"/>
          </a:xfrm>
          <a:prstGeom prst="rect">
            <a:avLst/>
          </a:prstGeom>
          <a:noFill/>
        </p:spPr>
        <p:txBody>
          <a:bodyPr lIns="91440" rIns="91440" tIns="45720" bIns="45720" rtlCol="0">
            <a:normAutofit/>
          </a:bodyPr>
          <a:lstStyle>
            <a:lvl1pPr algn="ctr">
              <a:buNone/>
              <a:defRPr sz="2400"/>
            </a:lvl1pPr>
          </a:lstStyle>
          <a:p>
            <a:pPr/>
            <a:r>
              <a:t>按一下以編輯母片副標題樣式</a:t>
            </a:r>
            <a:endParaRPr/>
          </a:p>
        </p:txBody>
      </p:sp>
      <p:sp>
        <p:nvSpPr>
          <p:cNvPr id="3" name="Placeholder for sldNum"/>
          <p:cNvSpPr>
            <a:spLocks noGrp="1"/>
          </p:cNvSpPr>
          <p:nvPr>
            <p:ph type="sldNum" idx="2"/>
          </p:nvPr>
        </p:nvSpPr>
        <p:spPr>
          <a:prstGeom prst="rect">
            <a:avLst/>
          </a:prstGeom>
          <a:noFill/>
        </p:spPr>
        <p:txBody>
          <a:bodyPr lIns="91440" rIns="91440" tIns="45720" bIns="45720" rtlCol="0">
            <a:normAutofit/>
          </a:bodyPr>
          <a:lstStyle>
            <a:lvl1pPr>
              <a:buNone/>
              <a:defRPr/>
            </a:lvl1pPr>
          </a:lstStyle>
          <a:p>
            <a:fld id="{E09FA1B6-FFB6-9CA1-4A39-A040248FBC6A}" type="slidenum">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0">
    <p:spTree>
      <p:nvGrpSpPr>
        <p:cNvPr id="1" name=""/>
        <p:cNvGrpSpPr/>
        <p:nvPr/>
      </p:nvGrpSpPr>
      <p:grpSpPr>
        <a:xfrm>
          <a:off x="0" y="0"/>
          <a:ext cx="0" cy="0"/>
          <a:chOff x="0" y="0"/>
          <a:chExt cx="0" cy="0"/>
        </a:xfrm>
      </p:grpSpPr>
      <p:sp>
        <p:nvSpPr>
          <p:cNvPr id="31" name="Placeholder for title"/>
          <p:cNvSpPr>
            <a:spLocks noGrp="1"/>
          </p:cNvSpPr>
          <p:nvPr>
            <p:ph type="title" idx="0"/>
          </p:nvPr>
        </p:nvSpPr>
        <p:spPr>
          <a:prstGeom prst="rect">
            <a:avLst/>
          </a:prstGeom>
          <a:noFill/>
        </p:spPr>
        <p:txBody>
          <a:bodyPr lIns="91440" rIns="91440" tIns="45720" bIns="45720" rtlCol="0">
            <a:normAutofit/>
          </a:bodyPr>
          <a:lstStyle>
            <a:lvl1pPr>
              <a:buNone/>
              <a:defRPr/>
            </a:lvl1pPr>
          </a:lstStyle>
          <a:p>
            <a:pPr/>
            <a:r>
              <a:t>按一下以編輯母片標題樣式</a:t>
            </a:r>
            <a:endParaRPr/>
          </a:p>
        </p:txBody>
      </p:sp>
      <p:sp>
        <p:nvSpPr>
          <p:cNvPr id="32" name="Placeholder for body"/>
          <p:cNvSpPr>
            <a:spLocks noGrp="1"/>
          </p:cNvSpPr>
          <p:nvPr>
            <p:ph type="body" idx="1"/>
          </p:nvPr>
        </p:nvSpPr>
        <p:spPr>
          <a:prstGeom prst="rect">
            <a:avLst/>
          </a:prstGeom>
          <a:noFill/>
        </p:spPr>
        <p:txBody>
          <a:bodyPr lIns="91440" rIns="91440" tIns="45720" bIns="45720" rtlCol="0">
            <a:normAutofit/>
          </a:bodyPr>
          <a:lstStyle>
            <a:lvl1pPr>
              <a:defRPr/>
            </a:lvl1pPr>
            <a:lvl2pPr>
              <a:defRPr/>
            </a:lvl2pPr>
            <a:lvl3pPr>
              <a:defRPr/>
            </a:lvl3pPr>
            <a:lvl4pPr>
              <a:defRPr/>
            </a:lvl4pPr>
            <a:lvl5pPr>
              <a:defRPr/>
            </a:lvl5pPr>
            <a:lvl6pPr>
              <a:defRPr/>
            </a:lvl6pPr>
            <a:lvl7pPr>
              <a:defRPr/>
            </a:lvl7pPr>
            <a:lvl8pPr>
              <a:defRPr/>
            </a:lvl8pPr>
            <a:lvl9pPr>
              <a:defRPr/>
            </a:lvl9pPr>
          </a:lstStyle>
          <a:p>
            <a:pPr/>
            <a:r>
              <a:t>第一層</a:t>
            </a:r>
            <a:endParaRPr/>
          </a:p>
          <a:p>
            <a:pPr lvl="1"/>
            <a:r>
              <a:t>第二層</a:t>
            </a:r>
            <a:endParaRPr/>
          </a:p>
          <a:p>
            <a:pPr lvl="2"/>
            <a:r>
              <a:t>第三層</a:t>
            </a:r>
            <a:endParaRPr/>
          </a:p>
          <a:p>
            <a:pPr lvl="3"/>
            <a:r>
              <a:t>第四層</a:t>
            </a:r>
            <a:endParaRPr/>
          </a:p>
          <a:p>
            <a:pPr lvl="4"/>
            <a:r>
              <a:t>第五層</a:t>
            </a:r>
            <a:endParaRPr/>
          </a:p>
          <a:p>
            <a:pPr lvl="5"/>
            <a:r>
              <a:t>第六層</a:t>
            </a:r>
            <a:endParaRPr/>
          </a:p>
          <a:p>
            <a:pPr lvl="6"/>
            <a:r>
              <a:t>第七層</a:t>
            </a:r>
            <a:endParaRPr/>
          </a:p>
          <a:p>
            <a:pPr lvl="7"/>
            <a:r>
              <a:t>第八層</a:t>
            </a:r>
            <a:endParaRPr/>
          </a:p>
          <a:p>
            <a:pPr lvl="8"/>
            <a:r>
              <a:t>第九層</a:t>
            </a:r>
            <a:endParaRPr/>
          </a:p>
        </p:txBody>
      </p:sp>
      <p:sp>
        <p:nvSpPr>
          <p:cNvPr id="33" name="Placeholder for sldNum"/>
          <p:cNvSpPr>
            <a:spLocks noGrp="1"/>
          </p:cNvSpPr>
          <p:nvPr>
            <p:ph type="sldNum" idx="2"/>
          </p:nvPr>
        </p:nvSpPr>
        <p:spPr>
          <a:prstGeom prst="rect">
            <a:avLst/>
          </a:prstGeom>
          <a:noFill/>
        </p:spPr>
        <p:txBody>
          <a:bodyPr lIns="91440" rIns="91440" tIns="45720" bIns="45720" rtlCol="0">
            <a:normAutofit/>
          </a:bodyPr>
          <a:lstStyle>
            <a:lvl1pPr>
              <a:buNone/>
              <a:defRPr/>
            </a:lvl1pPr>
          </a:lstStyle>
          <a:p>
            <a:fld id="{29E32518-B6B3-FEDD-30FC-23F15E1402AD}" type="slidenum">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1">
    <p:spTree>
      <p:nvGrpSpPr>
        <p:cNvPr id="1" name=""/>
        <p:cNvGrpSpPr/>
        <p:nvPr/>
      </p:nvGrpSpPr>
      <p:grpSpPr>
        <a:xfrm>
          <a:off x="0" y="0"/>
          <a:ext cx="0" cy="0"/>
          <a:chOff x="0" y="0"/>
          <a:chExt cx="0" cy="0"/>
        </a:xfrm>
      </p:grpSpPr>
      <p:sp>
        <p:nvSpPr>
          <p:cNvPr id="34" name="Placeholder for title"/>
          <p:cNvSpPr>
            <a:spLocks noGrp="1"/>
          </p:cNvSpPr>
          <p:nvPr>
            <p:ph type="title" idx="0"/>
          </p:nvPr>
        </p:nvSpPr>
        <p:spPr>
          <a:xfrm>
            <a:off x="8724900" y="365125"/>
            <a:ext cx="2628900" cy="5811838"/>
          </a:xfrm>
          <a:prstGeom prst="rect">
            <a:avLst/>
          </a:prstGeom>
          <a:noFill/>
        </p:spPr>
        <p:txBody>
          <a:bodyPr lIns="91440" rIns="91440" tIns="45720" bIns="45720" rtlCol="0">
            <a:normAutofit/>
          </a:bodyPr>
          <a:lstStyle>
            <a:lvl1pPr>
              <a:buNone/>
              <a:defRPr/>
            </a:lvl1pPr>
          </a:lstStyle>
          <a:p>
            <a:pPr/>
            <a:r>
              <a:t>按一下以編輯母片標題樣式</a:t>
            </a:r>
            <a:endParaRPr/>
          </a:p>
        </p:txBody>
      </p:sp>
      <p:sp>
        <p:nvSpPr>
          <p:cNvPr id="35" name="Placeholder for body"/>
          <p:cNvSpPr>
            <a:spLocks noGrp="1"/>
          </p:cNvSpPr>
          <p:nvPr>
            <p:ph type="body" idx="1"/>
          </p:nvPr>
        </p:nvSpPr>
        <p:spPr>
          <a:xfrm>
            <a:off x="838200" y="365125"/>
            <a:ext cx="7734300" cy="5811838"/>
          </a:xfrm>
          <a:prstGeom prst="rect">
            <a:avLst/>
          </a:prstGeom>
          <a:noFill/>
        </p:spPr>
        <p:txBody>
          <a:bodyPr lIns="91440" rIns="91440" tIns="45720" bIns="45720" rtlCol="0">
            <a:normAutofit/>
          </a:bodyPr>
          <a:lstStyle>
            <a:lvl1pPr>
              <a:defRPr/>
            </a:lvl1pPr>
            <a:lvl2pPr>
              <a:defRPr/>
            </a:lvl2pPr>
            <a:lvl3pPr>
              <a:defRPr/>
            </a:lvl3pPr>
            <a:lvl4pPr>
              <a:defRPr/>
            </a:lvl4pPr>
            <a:lvl5pPr>
              <a:defRPr/>
            </a:lvl5pPr>
            <a:lvl6pPr>
              <a:defRPr/>
            </a:lvl6pPr>
            <a:lvl7pPr>
              <a:defRPr/>
            </a:lvl7pPr>
            <a:lvl8pPr>
              <a:defRPr/>
            </a:lvl8pPr>
            <a:lvl9pPr>
              <a:defRPr/>
            </a:lvl9pPr>
          </a:lstStyle>
          <a:p>
            <a:pPr/>
            <a:r>
              <a:t>第一層</a:t>
            </a:r>
            <a:endParaRPr/>
          </a:p>
          <a:p>
            <a:pPr lvl="1"/>
            <a:r>
              <a:t>第二層</a:t>
            </a:r>
            <a:endParaRPr/>
          </a:p>
          <a:p>
            <a:pPr lvl="2"/>
            <a:r>
              <a:t>第三層</a:t>
            </a:r>
            <a:endParaRPr/>
          </a:p>
          <a:p>
            <a:pPr lvl="3"/>
            <a:r>
              <a:t>第四層</a:t>
            </a:r>
            <a:endParaRPr/>
          </a:p>
          <a:p>
            <a:pPr lvl="4"/>
            <a:r>
              <a:t>第五層</a:t>
            </a:r>
            <a:endParaRPr/>
          </a:p>
          <a:p>
            <a:pPr lvl="5"/>
            <a:r>
              <a:t>第六層</a:t>
            </a:r>
            <a:endParaRPr/>
          </a:p>
          <a:p>
            <a:pPr lvl="6"/>
            <a:r>
              <a:t>第七層</a:t>
            </a:r>
            <a:endParaRPr/>
          </a:p>
          <a:p>
            <a:pPr lvl="7"/>
            <a:r>
              <a:t>第八層</a:t>
            </a:r>
            <a:endParaRPr/>
          </a:p>
          <a:p>
            <a:pPr lvl="8"/>
            <a:r>
              <a:t>第九層</a:t>
            </a:r>
            <a:endParaRPr/>
          </a:p>
        </p:txBody>
      </p:sp>
      <p:sp>
        <p:nvSpPr>
          <p:cNvPr id="36" name="Placeholder for sldNum"/>
          <p:cNvSpPr>
            <a:spLocks noGrp="1"/>
          </p:cNvSpPr>
          <p:nvPr>
            <p:ph type="sldNum" idx="2"/>
          </p:nvPr>
        </p:nvSpPr>
        <p:spPr>
          <a:prstGeom prst="rect">
            <a:avLst/>
          </a:prstGeom>
          <a:noFill/>
        </p:spPr>
        <p:txBody>
          <a:bodyPr lIns="91440" rIns="91440" tIns="45720" bIns="45720" rtlCol="0">
            <a:normAutofit/>
          </a:bodyPr>
          <a:lstStyle>
            <a:lvl1pPr>
              <a:buNone/>
              <a:defRPr/>
            </a:lvl1pPr>
          </a:lstStyle>
          <a:p>
            <a:fld id="{B2B6AF21-76D9-1DBF-27EB-C5CC1AF96411}" type="slidenum">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
    <p:spTree>
      <p:nvGrpSpPr>
        <p:cNvPr id="1" name=""/>
        <p:cNvGrpSpPr/>
        <p:nvPr/>
      </p:nvGrpSpPr>
      <p:grpSpPr>
        <a:xfrm>
          <a:off x="0" y="0"/>
          <a:ext cx="0" cy="0"/>
          <a:chOff x="0" y="0"/>
          <a:chExt cx="0" cy="0"/>
        </a:xfrm>
      </p:grpSpPr>
      <p:sp>
        <p:nvSpPr>
          <p:cNvPr id="4" name="Placeholder for title"/>
          <p:cNvSpPr>
            <a:spLocks noGrp="1"/>
          </p:cNvSpPr>
          <p:nvPr>
            <p:ph type="title" idx="0"/>
          </p:nvPr>
        </p:nvSpPr>
        <p:spPr>
          <a:prstGeom prst="rect">
            <a:avLst/>
          </a:prstGeom>
          <a:noFill/>
        </p:spPr>
        <p:txBody>
          <a:bodyPr lIns="91440" rIns="91440" tIns="45720" bIns="45720" rtlCol="0">
            <a:normAutofit/>
          </a:bodyPr>
          <a:lstStyle>
            <a:lvl1pPr>
              <a:buNone/>
              <a:defRPr/>
            </a:lvl1pPr>
          </a:lstStyle>
          <a:p>
            <a:pPr/>
            <a:r>
              <a:t>按一下以編輯母片標題樣式</a:t>
            </a:r>
            <a:endParaRPr/>
          </a:p>
        </p:txBody>
      </p:sp>
      <p:sp>
        <p:nvSpPr>
          <p:cNvPr id="5" name="Placeholder for body"/>
          <p:cNvSpPr>
            <a:spLocks noGrp="1"/>
          </p:cNvSpPr>
          <p:nvPr>
            <p:ph type="body" idx="1"/>
          </p:nvPr>
        </p:nvSpPr>
        <p:spPr>
          <a:prstGeom prst="rect">
            <a:avLst/>
          </a:prstGeom>
          <a:noFill/>
        </p:spPr>
        <p:txBody>
          <a:bodyPr lIns="91440" rIns="91440" tIns="45720" bIns="45720" rtlCol="0">
            <a:normAutofit/>
          </a:bodyPr>
          <a:lstStyle>
            <a:lvl1pPr>
              <a:defRPr/>
            </a:lvl1pPr>
            <a:lvl2pPr>
              <a:defRPr/>
            </a:lvl2pPr>
            <a:lvl3pPr>
              <a:defRPr/>
            </a:lvl3pPr>
            <a:lvl4pPr>
              <a:defRPr/>
            </a:lvl4pPr>
            <a:lvl5pPr>
              <a:defRPr/>
            </a:lvl5pPr>
            <a:lvl6pPr>
              <a:defRPr/>
            </a:lvl6pPr>
            <a:lvl7pPr>
              <a:defRPr/>
            </a:lvl7pPr>
            <a:lvl8pPr>
              <a:defRPr/>
            </a:lvl8pPr>
            <a:lvl9pPr>
              <a:defRPr/>
            </a:lvl9pPr>
          </a:lstStyle>
          <a:p>
            <a:pPr/>
            <a:r>
              <a:t>第一層</a:t>
            </a:r>
            <a:endParaRPr/>
          </a:p>
          <a:p>
            <a:pPr lvl="1"/>
            <a:r>
              <a:t>第二層</a:t>
            </a:r>
            <a:endParaRPr/>
          </a:p>
          <a:p>
            <a:pPr lvl="2"/>
            <a:r>
              <a:t>第三層</a:t>
            </a:r>
            <a:endParaRPr/>
          </a:p>
          <a:p>
            <a:pPr lvl="3"/>
            <a:r>
              <a:t>第四層</a:t>
            </a:r>
            <a:endParaRPr/>
          </a:p>
          <a:p>
            <a:pPr lvl="4"/>
            <a:r>
              <a:t>第五層</a:t>
            </a:r>
            <a:endParaRPr/>
          </a:p>
          <a:p>
            <a:pPr lvl="5"/>
            <a:r>
              <a:t>第六層</a:t>
            </a:r>
            <a:endParaRPr/>
          </a:p>
          <a:p>
            <a:pPr lvl="6"/>
            <a:r>
              <a:t>第七層</a:t>
            </a:r>
            <a:endParaRPr/>
          </a:p>
          <a:p>
            <a:pPr lvl="7"/>
            <a:r>
              <a:t>第八層</a:t>
            </a:r>
            <a:endParaRPr/>
          </a:p>
          <a:p>
            <a:pPr lvl="8"/>
            <a:r>
              <a:t>第九層</a:t>
            </a:r>
            <a:endParaRPr/>
          </a:p>
        </p:txBody>
      </p:sp>
      <p:sp>
        <p:nvSpPr>
          <p:cNvPr id="6" name="Placeholder for sldNum"/>
          <p:cNvSpPr>
            <a:spLocks noGrp="1"/>
          </p:cNvSpPr>
          <p:nvPr>
            <p:ph type="sldNum" idx="2"/>
          </p:nvPr>
        </p:nvSpPr>
        <p:spPr>
          <a:prstGeom prst="rect">
            <a:avLst/>
          </a:prstGeom>
          <a:noFill/>
        </p:spPr>
        <p:txBody>
          <a:bodyPr lIns="91440" rIns="91440" tIns="45720" bIns="45720" rtlCol="0">
            <a:normAutofit/>
          </a:bodyPr>
          <a:lstStyle>
            <a:lvl1pPr>
              <a:buNone/>
              <a:defRPr/>
            </a:lvl1pPr>
          </a:lstStyle>
          <a:p>
            <a:fld id="{11A5CAEA-0E56-8E69-317B-8A50E32006D1}" type="slidenum">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
    <p:spTree>
      <p:nvGrpSpPr>
        <p:cNvPr id="1" name=""/>
        <p:cNvGrpSpPr/>
        <p:nvPr/>
      </p:nvGrpSpPr>
      <p:grpSpPr>
        <a:xfrm>
          <a:off x="0" y="0"/>
          <a:ext cx="0" cy="0"/>
          <a:chOff x="0" y="0"/>
          <a:chExt cx="0" cy="0"/>
        </a:xfrm>
      </p:grpSpPr>
      <p:sp>
        <p:nvSpPr>
          <p:cNvPr id="7" name="Placeholder for title"/>
          <p:cNvSpPr>
            <a:spLocks noGrp="1"/>
          </p:cNvSpPr>
          <p:nvPr>
            <p:ph type="title" idx="0"/>
          </p:nvPr>
        </p:nvSpPr>
        <p:spPr>
          <a:xfrm>
            <a:off x="831850" y="1709738"/>
            <a:ext cx="10515600" cy="2852737"/>
          </a:xfrm>
          <a:prstGeom prst="rect">
            <a:avLst/>
          </a:prstGeom>
          <a:noFill/>
        </p:spPr>
        <p:txBody>
          <a:bodyPr lIns="91440" rIns="91440" tIns="45720" bIns="45720" rtlCol="0" anchor="b">
            <a:normAutofit/>
          </a:bodyPr>
          <a:lstStyle>
            <a:lvl1pPr>
              <a:buNone/>
              <a:defRPr sz="6000"/>
            </a:lvl1pPr>
          </a:lstStyle>
          <a:p>
            <a:pPr/>
            <a:r>
              <a:t>按一下以編輯母片標題樣式</a:t>
            </a:r>
            <a:endParaRPr/>
          </a:p>
        </p:txBody>
      </p:sp>
      <p:sp>
        <p:nvSpPr>
          <p:cNvPr id="8" name="Placeholder for body"/>
          <p:cNvSpPr>
            <a:spLocks noGrp="1"/>
          </p:cNvSpPr>
          <p:nvPr>
            <p:ph type="body" idx="1"/>
          </p:nvPr>
        </p:nvSpPr>
        <p:spPr>
          <a:xfrm>
            <a:off x="831850" y="4589463"/>
            <a:ext cx="10515600" cy="1500187"/>
          </a:xfrm>
          <a:prstGeom prst="rect">
            <a:avLst/>
          </a:prstGeom>
          <a:noFill/>
        </p:spPr>
        <p:txBody>
          <a:bodyPr lIns="91440" rIns="91440" tIns="45720" bIns="45720" rtlCol="0">
            <a:normAutofit/>
          </a:bodyPr>
          <a:lstStyle>
            <a:lvl1pPr>
              <a:defRPr sz="2400">
                <a:solidFill>
                  <a:srgbClr val="3F3F3F">
                    <a:alpha val="100000"/>
                  </a:srgbClr>
                </a:solidFill>
              </a:defRPr>
            </a:lvl1pPr>
            <a:lvl2pPr>
              <a:defRPr sz="2000">
                <a:solidFill>
                  <a:srgbClr val="3F3F3F">
                    <a:alpha val="100000"/>
                  </a:srgbClr>
                </a:solidFill>
              </a:defRPr>
            </a:lvl2pPr>
            <a:lvl3pPr>
              <a:defRPr sz="1800">
                <a:solidFill>
                  <a:srgbClr val="3F3F3F">
                    <a:alpha val="100000"/>
                  </a:srgbClr>
                </a:solidFill>
              </a:defRPr>
            </a:lvl3pPr>
            <a:lvl4pPr>
              <a:defRPr sz="1600">
                <a:solidFill>
                  <a:srgbClr val="3F3F3F">
                    <a:alpha val="100000"/>
                  </a:srgbClr>
                </a:solidFill>
              </a:defRPr>
            </a:lvl4pPr>
            <a:lvl5pPr>
              <a:defRPr sz="1600">
                <a:solidFill>
                  <a:srgbClr val="3F3F3F">
                    <a:alpha val="100000"/>
                  </a:srgbClr>
                </a:solidFill>
              </a:defRPr>
            </a:lvl5pPr>
            <a:lvl6pPr>
              <a:defRPr sz="1600">
                <a:solidFill>
                  <a:srgbClr val="3F3F3F">
                    <a:alpha val="100000"/>
                  </a:srgbClr>
                </a:solidFill>
              </a:defRPr>
            </a:lvl6pPr>
            <a:lvl7pPr>
              <a:defRPr sz="1600">
                <a:solidFill>
                  <a:srgbClr val="3F3F3F">
                    <a:alpha val="100000"/>
                  </a:srgbClr>
                </a:solidFill>
              </a:defRPr>
            </a:lvl7pPr>
            <a:lvl8pPr>
              <a:defRPr sz="1600">
                <a:solidFill>
                  <a:srgbClr val="3F3F3F">
                    <a:alpha val="100000"/>
                  </a:srgbClr>
                </a:solidFill>
              </a:defRPr>
            </a:lvl8pPr>
            <a:lvl9pPr>
              <a:defRPr sz="1600">
                <a:solidFill>
                  <a:srgbClr val="3F3F3F">
                    <a:alpha val="100000"/>
                  </a:srgbClr>
                </a:solidFill>
              </a:defRPr>
            </a:lvl9pPr>
          </a:lstStyle>
          <a:p>
            <a:pPr/>
            <a:r>
              <a:t>第一層</a:t>
            </a:r>
            <a:endParaRPr/>
          </a:p>
          <a:p>
            <a:pPr lvl="1"/>
            <a:r>
              <a:t>第二層</a:t>
            </a:r>
            <a:endParaRPr/>
          </a:p>
          <a:p>
            <a:pPr lvl="2"/>
            <a:r>
              <a:t>第三層</a:t>
            </a:r>
            <a:endParaRPr/>
          </a:p>
          <a:p>
            <a:pPr lvl="3"/>
            <a:r>
              <a:t>第四層</a:t>
            </a:r>
            <a:endParaRPr/>
          </a:p>
          <a:p>
            <a:pPr lvl="4"/>
            <a:r>
              <a:t>第五層</a:t>
            </a:r>
            <a:endParaRPr/>
          </a:p>
          <a:p>
            <a:pPr lvl="5"/>
            <a:r>
              <a:t>第六層</a:t>
            </a:r>
            <a:endParaRPr/>
          </a:p>
          <a:p>
            <a:pPr lvl="6"/>
            <a:r>
              <a:t>第七層</a:t>
            </a:r>
            <a:endParaRPr/>
          </a:p>
          <a:p>
            <a:pPr lvl="7"/>
            <a:r>
              <a:t>第八層</a:t>
            </a:r>
            <a:endParaRPr/>
          </a:p>
          <a:p>
            <a:pPr lvl="8"/>
            <a:r>
              <a:t>第九層</a:t>
            </a:r>
            <a:endParaRPr/>
          </a:p>
        </p:txBody>
      </p:sp>
      <p:sp>
        <p:nvSpPr>
          <p:cNvPr id="9" name="Placeholder for sldNum"/>
          <p:cNvSpPr>
            <a:spLocks noGrp="1"/>
          </p:cNvSpPr>
          <p:nvPr>
            <p:ph type="sldNum" idx="2"/>
          </p:nvPr>
        </p:nvSpPr>
        <p:spPr>
          <a:prstGeom prst="rect">
            <a:avLst/>
          </a:prstGeom>
          <a:noFill/>
        </p:spPr>
        <p:txBody>
          <a:bodyPr lIns="91440" rIns="91440" tIns="45720" bIns="45720" rtlCol="0">
            <a:normAutofit/>
          </a:bodyPr>
          <a:lstStyle>
            <a:lvl1pPr>
              <a:buNone/>
              <a:defRPr/>
            </a:lvl1pPr>
          </a:lstStyle>
          <a:p>
            <a:fld id="{229D1B4D-D55B-5868-E6F2-3A8C5703C146}" type="slidenum">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
    <p:spTree>
      <p:nvGrpSpPr>
        <p:cNvPr id="1" name=""/>
        <p:cNvGrpSpPr/>
        <p:nvPr/>
      </p:nvGrpSpPr>
      <p:grpSpPr>
        <a:xfrm>
          <a:off x="0" y="0"/>
          <a:ext cx="0" cy="0"/>
          <a:chOff x="0" y="0"/>
          <a:chExt cx="0" cy="0"/>
        </a:xfrm>
      </p:grpSpPr>
      <p:sp>
        <p:nvSpPr>
          <p:cNvPr id="10" name="Placeholder for title"/>
          <p:cNvSpPr>
            <a:spLocks noGrp="1"/>
          </p:cNvSpPr>
          <p:nvPr>
            <p:ph type="title" idx="0"/>
          </p:nvPr>
        </p:nvSpPr>
        <p:spPr>
          <a:prstGeom prst="rect">
            <a:avLst/>
          </a:prstGeom>
          <a:noFill/>
        </p:spPr>
        <p:txBody>
          <a:bodyPr lIns="91440" rIns="91440" tIns="45720" bIns="45720" rtlCol="0">
            <a:normAutofit/>
          </a:bodyPr>
          <a:lstStyle>
            <a:lvl1pPr>
              <a:buNone/>
              <a:defRPr/>
            </a:lvl1pPr>
          </a:lstStyle>
          <a:p>
            <a:pPr/>
            <a:r>
              <a:t>按一下以編輯母片標題樣式</a:t>
            </a:r>
            <a:endParaRPr/>
          </a:p>
        </p:txBody>
      </p:sp>
      <p:sp>
        <p:nvSpPr>
          <p:cNvPr id="11" name="Placeholder for body"/>
          <p:cNvSpPr>
            <a:spLocks noGrp="1"/>
          </p:cNvSpPr>
          <p:nvPr>
            <p:ph type="body" idx="1"/>
          </p:nvPr>
        </p:nvSpPr>
        <p:spPr>
          <a:xfrm>
            <a:off x="838200" y="1825625"/>
            <a:ext cx="5181600" cy="4351338"/>
          </a:xfrm>
          <a:prstGeom prst="rect">
            <a:avLst/>
          </a:prstGeom>
          <a:noFill/>
        </p:spPr>
        <p:txBody>
          <a:bodyPr lIns="91440" rIns="91440" tIns="45720" bIns="45720" rtlCol="0">
            <a:normAutofit/>
          </a:bodyPr>
          <a:lstStyle>
            <a:lvl1pPr>
              <a:defRPr/>
            </a:lvl1pPr>
            <a:lvl2pPr>
              <a:defRPr/>
            </a:lvl2pPr>
            <a:lvl3pPr>
              <a:defRPr/>
            </a:lvl3pPr>
            <a:lvl4pPr>
              <a:defRPr/>
            </a:lvl4pPr>
            <a:lvl5pPr>
              <a:defRPr/>
            </a:lvl5pPr>
            <a:lvl6pPr>
              <a:defRPr/>
            </a:lvl6pPr>
            <a:lvl7pPr>
              <a:defRPr/>
            </a:lvl7pPr>
            <a:lvl8pPr>
              <a:defRPr/>
            </a:lvl8pPr>
            <a:lvl9pPr>
              <a:defRPr/>
            </a:lvl9pPr>
          </a:lstStyle>
          <a:p>
            <a:pPr/>
            <a:r>
              <a:t>第一層</a:t>
            </a:r>
            <a:endParaRPr/>
          </a:p>
          <a:p>
            <a:pPr lvl="1"/>
            <a:r>
              <a:t>第二層</a:t>
            </a:r>
            <a:endParaRPr/>
          </a:p>
          <a:p>
            <a:pPr lvl="2"/>
            <a:r>
              <a:t>第三層</a:t>
            </a:r>
            <a:endParaRPr/>
          </a:p>
          <a:p>
            <a:pPr lvl="3"/>
            <a:r>
              <a:t>第四層</a:t>
            </a:r>
            <a:endParaRPr/>
          </a:p>
          <a:p>
            <a:pPr lvl="4"/>
            <a:r>
              <a:t>第五層</a:t>
            </a:r>
            <a:endParaRPr/>
          </a:p>
          <a:p>
            <a:pPr lvl="5"/>
            <a:r>
              <a:t>第六層</a:t>
            </a:r>
            <a:endParaRPr/>
          </a:p>
          <a:p>
            <a:pPr lvl="6"/>
            <a:r>
              <a:t>第七層</a:t>
            </a:r>
            <a:endParaRPr/>
          </a:p>
          <a:p>
            <a:pPr lvl="7"/>
            <a:r>
              <a:t>第八層</a:t>
            </a:r>
            <a:endParaRPr/>
          </a:p>
          <a:p>
            <a:pPr lvl="8"/>
            <a:r>
              <a:t>第九層</a:t>
            </a:r>
            <a:endParaRPr/>
          </a:p>
        </p:txBody>
      </p:sp>
      <p:sp>
        <p:nvSpPr>
          <p:cNvPr id="12" name="Placeholder for body"/>
          <p:cNvSpPr>
            <a:spLocks noGrp="1"/>
          </p:cNvSpPr>
          <p:nvPr>
            <p:ph type="body" idx="2"/>
          </p:nvPr>
        </p:nvSpPr>
        <p:spPr>
          <a:xfrm>
            <a:off x="6172200" y="1825625"/>
            <a:ext cx="5181600" cy="4351338"/>
          </a:xfrm>
          <a:prstGeom prst="rect">
            <a:avLst/>
          </a:prstGeom>
          <a:noFill/>
        </p:spPr>
        <p:txBody>
          <a:bodyPr lIns="91440" rIns="91440" tIns="45720" bIns="45720" rtlCol="0">
            <a:normAutofit/>
          </a:bodyPr>
          <a:lstStyle>
            <a:lvl1pPr>
              <a:defRPr/>
            </a:lvl1pPr>
            <a:lvl2pPr>
              <a:defRPr/>
            </a:lvl2pPr>
            <a:lvl3pPr>
              <a:defRPr/>
            </a:lvl3pPr>
            <a:lvl4pPr>
              <a:defRPr/>
            </a:lvl4pPr>
            <a:lvl5pPr>
              <a:defRPr/>
            </a:lvl5pPr>
            <a:lvl6pPr>
              <a:defRPr/>
            </a:lvl6pPr>
            <a:lvl7pPr>
              <a:defRPr/>
            </a:lvl7pPr>
            <a:lvl8pPr>
              <a:defRPr/>
            </a:lvl8pPr>
            <a:lvl9pPr>
              <a:defRPr/>
            </a:lvl9pPr>
          </a:lstStyle>
          <a:p>
            <a:pPr/>
            <a:r>
              <a:t>第一層</a:t>
            </a:r>
            <a:endParaRPr/>
          </a:p>
          <a:p>
            <a:pPr lvl="1"/>
            <a:r>
              <a:t>第二層</a:t>
            </a:r>
            <a:endParaRPr/>
          </a:p>
          <a:p>
            <a:pPr lvl="2"/>
            <a:r>
              <a:t>第三層</a:t>
            </a:r>
            <a:endParaRPr/>
          </a:p>
          <a:p>
            <a:pPr lvl="3"/>
            <a:r>
              <a:t>第四層</a:t>
            </a:r>
            <a:endParaRPr/>
          </a:p>
          <a:p>
            <a:pPr lvl="4"/>
            <a:r>
              <a:t>第五層</a:t>
            </a:r>
            <a:endParaRPr/>
          </a:p>
          <a:p>
            <a:pPr lvl="5"/>
            <a:r>
              <a:t>第六層</a:t>
            </a:r>
            <a:endParaRPr/>
          </a:p>
          <a:p>
            <a:pPr lvl="6"/>
            <a:r>
              <a:t>第七層</a:t>
            </a:r>
            <a:endParaRPr/>
          </a:p>
          <a:p>
            <a:pPr lvl="7"/>
            <a:r>
              <a:t>第八層</a:t>
            </a:r>
            <a:endParaRPr/>
          </a:p>
          <a:p>
            <a:pPr lvl="8"/>
            <a:r>
              <a:t>第九層</a:t>
            </a:r>
            <a:endParaRPr/>
          </a:p>
        </p:txBody>
      </p:sp>
      <p:sp>
        <p:nvSpPr>
          <p:cNvPr id="13" name="Placeholder for sldNum"/>
          <p:cNvSpPr>
            <a:spLocks noGrp="1"/>
          </p:cNvSpPr>
          <p:nvPr>
            <p:ph type="sldNum" idx="3"/>
          </p:nvPr>
        </p:nvSpPr>
        <p:spPr>
          <a:prstGeom prst="rect">
            <a:avLst/>
          </a:prstGeom>
          <a:noFill/>
        </p:spPr>
        <p:txBody>
          <a:bodyPr lIns="91440" rIns="91440" tIns="45720" bIns="45720" rtlCol="0">
            <a:normAutofit/>
          </a:bodyPr>
          <a:lstStyle>
            <a:lvl1pPr>
              <a:buNone/>
              <a:defRPr/>
            </a:lvl1pPr>
          </a:lstStyle>
          <a:p>
            <a:fld id="{6C3F0084-02B1-AE31-7D09-0F2FF9120AC6}" type="slidenum">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
    <p:spTree>
      <p:nvGrpSpPr>
        <p:cNvPr id="1" name=""/>
        <p:cNvGrpSpPr/>
        <p:nvPr/>
      </p:nvGrpSpPr>
      <p:grpSpPr>
        <a:xfrm>
          <a:off x="0" y="0"/>
          <a:ext cx="0" cy="0"/>
          <a:chOff x="0" y="0"/>
          <a:chExt cx="0" cy="0"/>
        </a:xfrm>
      </p:grpSpPr>
      <p:sp>
        <p:nvSpPr>
          <p:cNvPr id="14" name="Placeholder for title"/>
          <p:cNvSpPr>
            <a:spLocks noGrp="1"/>
          </p:cNvSpPr>
          <p:nvPr>
            <p:ph type="title" idx="0"/>
          </p:nvPr>
        </p:nvSpPr>
        <p:spPr>
          <a:xfrm>
            <a:off x="839788" y="365125"/>
            <a:ext cx="10515600" cy="1325563"/>
          </a:xfrm>
          <a:prstGeom prst="rect">
            <a:avLst/>
          </a:prstGeom>
          <a:noFill/>
        </p:spPr>
        <p:txBody>
          <a:bodyPr lIns="91440" rIns="91440" tIns="45720" bIns="45720" rtlCol="0">
            <a:normAutofit/>
          </a:bodyPr>
          <a:lstStyle>
            <a:lvl1pPr>
              <a:buNone/>
              <a:defRPr/>
            </a:lvl1pPr>
          </a:lstStyle>
          <a:p>
            <a:pPr/>
            <a:r>
              <a:t>按一下以編輯母片標題樣式</a:t>
            </a:r>
            <a:endParaRPr/>
          </a:p>
        </p:txBody>
      </p:sp>
      <p:sp>
        <p:nvSpPr>
          <p:cNvPr id="15" name="Placeholder for body"/>
          <p:cNvSpPr>
            <a:spLocks noGrp="1"/>
          </p:cNvSpPr>
          <p:nvPr>
            <p:ph type="body" idx="1"/>
          </p:nvPr>
        </p:nvSpPr>
        <p:spPr>
          <a:xfrm>
            <a:off x="839788" y="1681163"/>
            <a:ext cx="5157787" cy="823912"/>
          </a:xfrm>
          <a:prstGeom prst="rect">
            <a:avLst/>
          </a:prstGeom>
          <a:noFill/>
        </p:spPr>
        <p:txBody>
          <a:bodyPr lIns="91440" rIns="91440" tIns="45720" bIns="45720" rtlCol="0" anchor="b">
            <a:normAutofit/>
          </a:bodyPr>
          <a:lstStyle>
            <a:lvl1pPr>
              <a:defRPr sz="2400" b="1"/>
            </a:lvl1pPr>
            <a:lvl2pPr>
              <a:defRPr sz="2000" b="1"/>
            </a:lvl2pPr>
            <a:lvl3pPr>
              <a:defRPr sz="1800" b="1"/>
            </a:lvl3pPr>
            <a:lvl4pPr>
              <a:defRPr sz="1600" b="1"/>
            </a:lvl4pPr>
            <a:lvl5pPr>
              <a:defRPr sz="1600" b="1"/>
            </a:lvl5pPr>
            <a:lvl6pPr>
              <a:defRPr sz="1600" b="1"/>
            </a:lvl6pPr>
            <a:lvl7pPr>
              <a:defRPr sz="1600" b="1"/>
            </a:lvl7pPr>
            <a:lvl8pPr>
              <a:defRPr sz="1600" b="1"/>
            </a:lvl8pPr>
            <a:lvl9pPr>
              <a:defRPr sz="1600" b="1"/>
            </a:lvl9pPr>
          </a:lstStyle>
          <a:p>
            <a:pPr/>
            <a:r>
              <a:t>第一層</a:t>
            </a:r>
            <a:endParaRPr/>
          </a:p>
          <a:p>
            <a:pPr lvl="1"/>
            <a:r>
              <a:t>第二層</a:t>
            </a:r>
            <a:endParaRPr/>
          </a:p>
          <a:p>
            <a:pPr lvl="2"/>
            <a:r>
              <a:t>第三層</a:t>
            </a:r>
            <a:endParaRPr/>
          </a:p>
          <a:p>
            <a:pPr lvl="3"/>
            <a:r>
              <a:t>第四層</a:t>
            </a:r>
            <a:endParaRPr/>
          </a:p>
          <a:p>
            <a:pPr lvl="4"/>
            <a:r>
              <a:t>第五層</a:t>
            </a:r>
            <a:endParaRPr/>
          </a:p>
          <a:p>
            <a:pPr lvl="5"/>
            <a:r>
              <a:t>第六層</a:t>
            </a:r>
            <a:endParaRPr/>
          </a:p>
          <a:p>
            <a:pPr lvl="6"/>
            <a:r>
              <a:t>第七層</a:t>
            </a:r>
            <a:endParaRPr/>
          </a:p>
          <a:p>
            <a:pPr lvl="7"/>
            <a:r>
              <a:t>第八層</a:t>
            </a:r>
            <a:endParaRPr/>
          </a:p>
          <a:p>
            <a:pPr lvl="8"/>
            <a:r>
              <a:t>第九層</a:t>
            </a:r>
            <a:endParaRPr/>
          </a:p>
        </p:txBody>
      </p:sp>
      <p:sp>
        <p:nvSpPr>
          <p:cNvPr id="16" name="Placeholder for body"/>
          <p:cNvSpPr>
            <a:spLocks noGrp="1"/>
          </p:cNvSpPr>
          <p:nvPr>
            <p:ph type="body" idx="2"/>
          </p:nvPr>
        </p:nvSpPr>
        <p:spPr>
          <a:xfrm>
            <a:off x="839788" y="2505075"/>
            <a:ext cx="5157787" cy="3684588"/>
          </a:xfrm>
          <a:prstGeom prst="rect">
            <a:avLst/>
          </a:prstGeom>
          <a:noFill/>
        </p:spPr>
        <p:txBody>
          <a:bodyPr lIns="91440" rIns="91440" tIns="45720" bIns="45720" rtlCol="0">
            <a:normAutofit/>
          </a:bodyPr>
          <a:lstStyle>
            <a:lvl1pPr>
              <a:defRPr/>
            </a:lvl1pPr>
            <a:lvl2pPr>
              <a:defRPr/>
            </a:lvl2pPr>
            <a:lvl3pPr>
              <a:defRPr/>
            </a:lvl3pPr>
            <a:lvl4pPr>
              <a:defRPr/>
            </a:lvl4pPr>
            <a:lvl5pPr>
              <a:defRPr/>
            </a:lvl5pPr>
            <a:lvl6pPr>
              <a:defRPr/>
            </a:lvl6pPr>
            <a:lvl7pPr>
              <a:defRPr/>
            </a:lvl7pPr>
            <a:lvl8pPr>
              <a:defRPr/>
            </a:lvl8pPr>
            <a:lvl9pPr>
              <a:defRPr/>
            </a:lvl9pPr>
          </a:lstStyle>
          <a:p>
            <a:pPr/>
            <a:r>
              <a:t>第一層</a:t>
            </a:r>
            <a:endParaRPr/>
          </a:p>
          <a:p>
            <a:pPr lvl="1"/>
            <a:r>
              <a:t>第二層</a:t>
            </a:r>
            <a:endParaRPr/>
          </a:p>
          <a:p>
            <a:pPr lvl="2"/>
            <a:r>
              <a:t>第三層</a:t>
            </a:r>
            <a:endParaRPr/>
          </a:p>
          <a:p>
            <a:pPr lvl="3"/>
            <a:r>
              <a:t>第四層</a:t>
            </a:r>
            <a:endParaRPr/>
          </a:p>
          <a:p>
            <a:pPr lvl="4"/>
            <a:r>
              <a:t>第五層</a:t>
            </a:r>
            <a:endParaRPr/>
          </a:p>
          <a:p>
            <a:pPr lvl="5"/>
            <a:r>
              <a:t>第六層</a:t>
            </a:r>
            <a:endParaRPr/>
          </a:p>
          <a:p>
            <a:pPr lvl="6"/>
            <a:r>
              <a:t>第七層</a:t>
            </a:r>
            <a:endParaRPr/>
          </a:p>
          <a:p>
            <a:pPr lvl="7"/>
            <a:r>
              <a:t>第八層</a:t>
            </a:r>
            <a:endParaRPr/>
          </a:p>
          <a:p>
            <a:pPr lvl="8"/>
            <a:r>
              <a:t>第九層</a:t>
            </a:r>
            <a:endParaRPr/>
          </a:p>
        </p:txBody>
      </p:sp>
      <p:sp>
        <p:nvSpPr>
          <p:cNvPr id="17" name="Placeholder for body"/>
          <p:cNvSpPr>
            <a:spLocks noGrp="1"/>
          </p:cNvSpPr>
          <p:nvPr>
            <p:ph type="body" idx="3"/>
          </p:nvPr>
        </p:nvSpPr>
        <p:spPr>
          <a:xfrm>
            <a:off x="6172200" y="1681163"/>
            <a:ext cx="5183188" cy="823912"/>
          </a:xfrm>
          <a:prstGeom prst="rect">
            <a:avLst/>
          </a:prstGeom>
          <a:noFill/>
        </p:spPr>
        <p:txBody>
          <a:bodyPr lIns="91440" rIns="91440" tIns="45720" bIns="45720" rtlCol="0" anchor="b">
            <a:normAutofit/>
          </a:bodyPr>
          <a:lstStyle>
            <a:lvl1pPr>
              <a:defRPr sz="2400" b="1"/>
            </a:lvl1pPr>
            <a:lvl2pPr>
              <a:defRPr sz="2000" b="1"/>
            </a:lvl2pPr>
            <a:lvl3pPr>
              <a:defRPr sz="1800" b="1"/>
            </a:lvl3pPr>
            <a:lvl4pPr>
              <a:defRPr sz="1600" b="1"/>
            </a:lvl4pPr>
            <a:lvl5pPr>
              <a:defRPr sz="1600" b="1"/>
            </a:lvl5pPr>
            <a:lvl6pPr>
              <a:defRPr sz="1600" b="1"/>
            </a:lvl6pPr>
            <a:lvl7pPr>
              <a:defRPr sz="1600" b="1"/>
            </a:lvl7pPr>
            <a:lvl8pPr>
              <a:defRPr sz="1600" b="1"/>
            </a:lvl8pPr>
            <a:lvl9pPr>
              <a:defRPr sz="1600" b="1"/>
            </a:lvl9pPr>
          </a:lstStyle>
          <a:p>
            <a:pPr/>
            <a:r>
              <a:t>第一層</a:t>
            </a:r>
            <a:endParaRPr/>
          </a:p>
          <a:p>
            <a:pPr lvl="1"/>
            <a:r>
              <a:t>第二層</a:t>
            </a:r>
            <a:endParaRPr/>
          </a:p>
          <a:p>
            <a:pPr lvl="2"/>
            <a:r>
              <a:t>第三層</a:t>
            </a:r>
            <a:endParaRPr/>
          </a:p>
          <a:p>
            <a:pPr lvl="3"/>
            <a:r>
              <a:t>第四層</a:t>
            </a:r>
            <a:endParaRPr/>
          </a:p>
          <a:p>
            <a:pPr lvl="4"/>
            <a:r>
              <a:t>第五層</a:t>
            </a:r>
            <a:endParaRPr/>
          </a:p>
          <a:p>
            <a:pPr lvl="5"/>
            <a:r>
              <a:t>第六層</a:t>
            </a:r>
            <a:endParaRPr/>
          </a:p>
          <a:p>
            <a:pPr lvl="6"/>
            <a:r>
              <a:t>第七層</a:t>
            </a:r>
            <a:endParaRPr/>
          </a:p>
          <a:p>
            <a:pPr lvl="7"/>
            <a:r>
              <a:t>第八層</a:t>
            </a:r>
            <a:endParaRPr/>
          </a:p>
          <a:p>
            <a:pPr lvl="8"/>
            <a:r>
              <a:t>第九層</a:t>
            </a:r>
            <a:endParaRPr/>
          </a:p>
        </p:txBody>
      </p:sp>
      <p:sp>
        <p:nvSpPr>
          <p:cNvPr id="18" name="Placeholder for body"/>
          <p:cNvSpPr>
            <a:spLocks noGrp="1"/>
          </p:cNvSpPr>
          <p:nvPr>
            <p:ph type="body" idx="4"/>
          </p:nvPr>
        </p:nvSpPr>
        <p:spPr>
          <a:xfrm>
            <a:off x="6172200" y="2505075"/>
            <a:ext cx="5183188" cy="3684588"/>
          </a:xfrm>
          <a:prstGeom prst="rect">
            <a:avLst/>
          </a:prstGeom>
          <a:noFill/>
        </p:spPr>
        <p:txBody>
          <a:bodyPr lIns="91440" rIns="91440" tIns="45720" bIns="45720" rtlCol="0">
            <a:normAutofit/>
          </a:bodyPr>
          <a:lstStyle>
            <a:lvl1pPr>
              <a:defRPr/>
            </a:lvl1pPr>
            <a:lvl2pPr>
              <a:defRPr/>
            </a:lvl2pPr>
            <a:lvl3pPr>
              <a:defRPr/>
            </a:lvl3pPr>
            <a:lvl4pPr>
              <a:defRPr/>
            </a:lvl4pPr>
            <a:lvl5pPr>
              <a:defRPr/>
            </a:lvl5pPr>
            <a:lvl6pPr>
              <a:defRPr/>
            </a:lvl6pPr>
            <a:lvl7pPr>
              <a:defRPr/>
            </a:lvl7pPr>
            <a:lvl8pPr>
              <a:defRPr/>
            </a:lvl8pPr>
            <a:lvl9pPr>
              <a:defRPr/>
            </a:lvl9pPr>
          </a:lstStyle>
          <a:p>
            <a:pPr/>
            <a:r>
              <a:t>第一層</a:t>
            </a:r>
            <a:endParaRPr/>
          </a:p>
          <a:p>
            <a:pPr lvl="1"/>
            <a:r>
              <a:t>第二層</a:t>
            </a:r>
            <a:endParaRPr/>
          </a:p>
          <a:p>
            <a:pPr lvl="2"/>
            <a:r>
              <a:t>第三層</a:t>
            </a:r>
            <a:endParaRPr/>
          </a:p>
          <a:p>
            <a:pPr lvl="3"/>
            <a:r>
              <a:t>第四層</a:t>
            </a:r>
            <a:endParaRPr/>
          </a:p>
          <a:p>
            <a:pPr lvl="4"/>
            <a:r>
              <a:t>第五層</a:t>
            </a:r>
            <a:endParaRPr/>
          </a:p>
          <a:p>
            <a:pPr lvl="5"/>
            <a:r>
              <a:t>第六層</a:t>
            </a:r>
            <a:endParaRPr/>
          </a:p>
          <a:p>
            <a:pPr lvl="6"/>
            <a:r>
              <a:t>第七層</a:t>
            </a:r>
            <a:endParaRPr/>
          </a:p>
          <a:p>
            <a:pPr lvl="7"/>
            <a:r>
              <a:t>第八層</a:t>
            </a:r>
            <a:endParaRPr/>
          </a:p>
          <a:p>
            <a:pPr lvl="8"/>
            <a:r>
              <a:t>第九層</a:t>
            </a:r>
            <a:endParaRPr/>
          </a:p>
        </p:txBody>
      </p:sp>
      <p:sp>
        <p:nvSpPr>
          <p:cNvPr id="19" name="Placeholder for sldNum"/>
          <p:cNvSpPr>
            <a:spLocks noGrp="1"/>
          </p:cNvSpPr>
          <p:nvPr>
            <p:ph type="sldNum" idx="5"/>
          </p:nvPr>
        </p:nvSpPr>
        <p:spPr>
          <a:prstGeom prst="rect">
            <a:avLst/>
          </a:prstGeom>
          <a:noFill/>
        </p:spPr>
        <p:txBody>
          <a:bodyPr lIns="91440" rIns="91440" tIns="45720" bIns="45720" rtlCol="0">
            <a:normAutofit/>
          </a:bodyPr>
          <a:lstStyle>
            <a:lvl1pPr>
              <a:buNone/>
              <a:defRPr/>
            </a:lvl1pPr>
          </a:lstStyle>
          <a:p>
            <a:fld id="{E445DB8D-E57F-E5B1-F291-E0F1A4F862B3}" type="slidenum">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
    <p:spTree>
      <p:nvGrpSpPr>
        <p:cNvPr id="1" name=""/>
        <p:cNvGrpSpPr/>
        <p:nvPr/>
      </p:nvGrpSpPr>
      <p:grpSpPr>
        <a:xfrm>
          <a:off x="0" y="0"/>
          <a:ext cx="0" cy="0"/>
          <a:chOff x="0" y="0"/>
          <a:chExt cx="0" cy="0"/>
        </a:xfrm>
      </p:grpSpPr>
      <p:sp>
        <p:nvSpPr>
          <p:cNvPr id="20" name="Placeholder for title"/>
          <p:cNvSpPr>
            <a:spLocks noGrp="1"/>
          </p:cNvSpPr>
          <p:nvPr>
            <p:ph type="title" idx="0"/>
          </p:nvPr>
        </p:nvSpPr>
        <p:spPr>
          <a:prstGeom prst="rect">
            <a:avLst/>
          </a:prstGeom>
          <a:noFill/>
        </p:spPr>
        <p:txBody>
          <a:bodyPr lIns="91440" rIns="91440" tIns="45720" bIns="45720" rtlCol="0">
            <a:normAutofit/>
          </a:bodyPr>
          <a:lstStyle>
            <a:lvl1pPr>
              <a:buNone/>
              <a:defRPr/>
            </a:lvl1pPr>
          </a:lstStyle>
          <a:p>
            <a:pPr/>
            <a:r>
              <a:t>按一下以編輯母片標題樣式</a:t>
            </a:r>
            <a:endParaRPr/>
          </a:p>
        </p:txBody>
      </p:sp>
      <p:sp>
        <p:nvSpPr>
          <p:cNvPr id="21" name="Placeholder for sldNum"/>
          <p:cNvSpPr>
            <a:spLocks noGrp="1"/>
          </p:cNvSpPr>
          <p:nvPr>
            <p:ph type="sldNum" idx="1"/>
          </p:nvPr>
        </p:nvSpPr>
        <p:spPr>
          <a:prstGeom prst="rect">
            <a:avLst/>
          </a:prstGeom>
          <a:noFill/>
        </p:spPr>
        <p:txBody>
          <a:bodyPr lIns="91440" rIns="91440" tIns="45720" bIns="45720" rtlCol="0">
            <a:normAutofit/>
          </a:bodyPr>
          <a:lstStyle>
            <a:lvl1pPr>
              <a:buNone/>
              <a:defRPr/>
            </a:lvl1pPr>
          </a:lstStyle>
          <a:p>
            <a:fld id="{439DE6E1-0765-A132-4EB1-656A06C9B0F1}" type="slidenum">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
    <p:spTree>
      <p:nvGrpSpPr>
        <p:cNvPr id="1" name=""/>
        <p:cNvGrpSpPr/>
        <p:nvPr/>
      </p:nvGrpSpPr>
      <p:grpSpPr>
        <a:xfrm>
          <a:off x="0" y="0"/>
          <a:ext cx="0" cy="0"/>
          <a:chOff x="0" y="0"/>
          <a:chExt cx="0" cy="0"/>
        </a:xfrm>
      </p:grpSpPr>
      <p:sp>
        <p:nvSpPr>
          <p:cNvPr id="22" name="Placeholder for sldNum"/>
          <p:cNvSpPr>
            <a:spLocks noGrp="1"/>
          </p:cNvSpPr>
          <p:nvPr>
            <p:ph type="sldNum" idx="0"/>
          </p:nvPr>
        </p:nvSpPr>
        <p:spPr>
          <a:prstGeom prst="rect">
            <a:avLst/>
          </a:prstGeom>
          <a:noFill/>
        </p:spPr>
        <p:txBody>
          <a:bodyPr lIns="91440" rIns="91440" tIns="45720" bIns="45720" rtlCol="0">
            <a:normAutofit/>
          </a:bodyPr>
          <a:lstStyle>
            <a:lvl1pPr>
              <a:buNone/>
              <a:defRPr/>
            </a:lvl1pPr>
          </a:lstStyle>
          <a:p>
            <a:fld id="{227C0A59-1237-76C7-CE7B-B4607E64DFCF}" type="slidenum">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
    <p:spTree>
      <p:nvGrpSpPr>
        <p:cNvPr id="1" name=""/>
        <p:cNvGrpSpPr/>
        <p:nvPr/>
      </p:nvGrpSpPr>
      <p:grpSpPr>
        <a:xfrm>
          <a:off x="0" y="0"/>
          <a:ext cx="0" cy="0"/>
          <a:chOff x="0" y="0"/>
          <a:chExt cx="0" cy="0"/>
        </a:xfrm>
      </p:grpSpPr>
      <p:sp>
        <p:nvSpPr>
          <p:cNvPr id="23" name="Placeholder for title"/>
          <p:cNvSpPr>
            <a:spLocks noGrp="1"/>
          </p:cNvSpPr>
          <p:nvPr>
            <p:ph type="title" idx="0"/>
          </p:nvPr>
        </p:nvSpPr>
        <p:spPr>
          <a:xfrm>
            <a:off x="839788" y="457200"/>
            <a:ext cx="3932237" cy="1600200"/>
          </a:xfrm>
          <a:prstGeom prst="rect">
            <a:avLst/>
          </a:prstGeom>
          <a:noFill/>
        </p:spPr>
        <p:txBody>
          <a:bodyPr lIns="91440" rIns="91440" tIns="45720" bIns="45720" rtlCol="0" anchor="b">
            <a:normAutofit/>
          </a:bodyPr>
          <a:lstStyle>
            <a:lvl1pPr>
              <a:buNone/>
              <a:defRPr sz="3200"/>
            </a:lvl1pPr>
          </a:lstStyle>
          <a:p>
            <a:pPr/>
            <a:r>
              <a:t>按一下以編輯母片標題樣式</a:t>
            </a:r>
            <a:endParaRPr/>
          </a:p>
        </p:txBody>
      </p:sp>
      <p:sp>
        <p:nvSpPr>
          <p:cNvPr id="24" name="Placeholder for body"/>
          <p:cNvSpPr>
            <a:spLocks noGrp="1"/>
          </p:cNvSpPr>
          <p:nvPr>
            <p:ph type="body" idx="1"/>
          </p:nvPr>
        </p:nvSpPr>
        <p:spPr>
          <a:xfrm>
            <a:off x="5183188" y="987425"/>
            <a:ext cx="6172200" cy="4873625"/>
          </a:xfrm>
          <a:prstGeom prst="rect">
            <a:avLst/>
          </a:prstGeom>
          <a:noFill/>
        </p:spPr>
        <p:txBody>
          <a:bodyPr lIns="91440" rIns="91440" tIns="45720" bIns="45720" rtlCol="0">
            <a:normAutofit/>
          </a:bodyPr>
          <a:lstStyle>
            <a:lvl1pPr>
              <a:defRPr sz="3200"/>
            </a:lvl1pPr>
            <a:lvl2pPr>
              <a:defRPr/>
            </a:lvl2pPr>
            <a:lvl3pPr>
              <a:defRPr sz="2400"/>
            </a:lvl3pPr>
            <a:lvl4pPr>
              <a:defRPr sz="2000"/>
            </a:lvl4pPr>
            <a:lvl5pPr>
              <a:defRPr sz="2000"/>
            </a:lvl5pPr>
            <a:lvl6pPr>
              <a:defRPr sz="2000"/>
            </a:lvl6pPr>
            <a:lvl7pPr>
              <a:defRPr sz="2000"/>
            </a:lvl7pPr>
            <a:lvl8pPr>
              <a:defRPr sz="2000"/>
            </a:lvl8pPr>
            <a:lvl9pPr>
              <a:defRPr sz="2000"/>
            </a:lvl9pPr>
          </a:lstStyle>
          <a:p>
            <a:pPr/>
            <a:r>
              <a:t>第一層</a:t>
            </a:r>
            <a:endParaRPr/>
          </a:p>
          <a:p>
            <a:pPr lvl="1"/>
            <a:r>
              <a:t>第二層</a:t>
            </a:r>
            <a:endParaRPr/>
          </a:p>
          <a:p>
            <a:pPr lvl="2"/>
            <a:r>
              <a:t>第三層</a:t>
            </a:r>
            <a:endParaRPr/>
          </a:p>
          <a:p>
            <a:pPr lvl="3"/>
            <a:r>
              <a:t>第四層</a:t>
            </a:r>
            <a:endParaRPr/>
          </a:p>
          <a:p>
            <a:pPr lvl="4"/>
            <a:r>
              <a:t>第五層</a:t>
            </a:r>
            <a:endParaRPr/>
          </a:p>
          <a:p>
            <a:pPr lvl="5"/>
            <a:r>
              <a:t>第六層</a:t>
            </a:r>
            <a:endParaRPr/>
          </a:p>
          <a:p>
            <a:pPr lvl="6"/>
            <a:r>
              <a:t>第七層</a:t>
            </a:r>
            <a:endParaRPr/>
          </a:p>
          <a:p>
            <a:pPr lvl="7"/>
            <a:r>
              <a:t>第八層</a:t>
            </a:r>
            <a:endParaRPr/>
          </a:p>
          <a:p>
            <a:pPr lvl="8"/>
            <a:r>
              <a:t>第九層</a:t>
            </a:r>
            <a:endParaRPr/>
          </a:p>
        </p:txBody>
      </p:sp>
      <p:sp>
        <p:nvSpPr>
          <p:cNvPr id="25" name="Placeholder for body"/>
          <p:cNvSpPr>
            <a:spLocks noGrp="1"/>
          </p:cNvSpPr>
          <p:nvPr>
            <p:ph type="body" idx="2"/>
          </p:nvPr>
        </p:nvSpPr>
        <p:spPr>
          <a:xfrm>
            <a:off x="839788" y="2057400"/>
            <a:ext cx="3932237" cy="3811588"/>
          </a:xfrm>
          <a:prstGeom prst="rect">
            <a:avLst/>
          </a:prstGeom>
          <a:noFill/>
        </p:spPr>
        <p:txBody>
          <a:bodyPr lIns="91440" rIns="91440" tIns="45720" bIns="45720" rtlCol="0">
            <a:normAutofit/>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a:r>
              <a:t>第一層</a:t>
            </a:r>
            <a:endParaRPr/>
          </a:p>
          <a:p>
            <a:pPr lvl="1"/>
            <a:r>
              <a:t>第二層</a:t>
            </a:r>
            <a:endParaRPr/>
          </a:p>
          <a:p>
            <a:pPr lvl="2"/>
            <a:r>
              <a:t>第三層</a:t>
            </a:r>
            <a:endParaRPr/>
          </a:p>
          <a:p>
            <a:pPr lvl="3"/>
            <a:r>
              <a:t>第四層</a:t>
            </a:r>
            <a:endParaRPr/>
          </a:p>
          <a:p>
            <a:pPr lvl="4"/>
            <a:r>
              <a:t>第五層</a:t>
            </a:r>
            <a:endParaRPr/>
          </a:p>
          <a:p>
            <a:pPr lvl="5"/>
            <a:r>
              <a:t>第六層</a:t>
            </a:r>
            <a:endParaRPr/>
          </a:p>
          <a:p>
            <a:pPr lvl="6"/>
            <a:r>
              <a:t>第七層</a:t>
            </a:r>
            <a:endParaRPr/>
          </a:p>
          <a:p>
            <a:pPr lvl="7"/>
            <a:r>
              <a:t>第八層</a:t>
            </a:r>
            <a:endParaRPr/>
          </a:p>
          <a:p>
            <a:pPr lvl="8"/>
            <a:r>
              <a:t>第九層</a:t>
            </a:r>
            <a:endParaRPr/>
          </a:p>
        </p:txBody>
      </p:sp>
      <p:sp>
        <p:nvSpPr>
          <p:cNvPr id="26" name="Placeholder for sldNum"/>
          <p:cNvSpPr>
            <a:spLocks noGrp="1"/>
          </p:cNvSpPr>
          <p:nvPr>
            <p:ph type="sldNum" idx="3"/>
          </p:nvPr>
        </p:nvSpPr>
        <p:spPr>
          <a:prstGeom prst="rect">
            <a:avLst/>
          </a:prstGeom>
          <a:noFill/>
        </p:spPr>
        <p:txBody>
          <a:bodyPr lIns="91440" rIns="91440" tIns="45720" bIns="45720" rtlCol="0">
            <a:normAutofit/>
          </a:bodyPr>
          <a:lstStyle>
            <a:lvl1pPr>
              <a:buNone/>
              <a:defRPr/>
            </a:lvl1pPr>
          </a:lstStyle>
          <a:p>
            <a:fld id="{23A60CBC-F7B8-B9E2-D954-DEE90F693181}" type="slidenum">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
    <p:spTree>
      <p:nvGrpSpPr>
        <p:cNvPr id="1" name=""/>
        <p:cNvGrpSpPr/>
        <p:nvPr/>
      </p:nvGrpSpPr>
      <p:grpSpPr>
        <a:xfrm>
          <a:off x="0" y="0"/>
          <a:ext cx="0" cy="0"/>
          <a:chOff x="0" y="0"/>
          <a:chExt cx="0" cy="0"/>
        </a:xfrm>
      </p:grpSpPr>
      <p:sp>
        <p:nvSpPr>
          <p:cNvPr id="27" name="Placeholder for title"/>
          <p:cNvSpPr>
            <a:spLocks noGrp="1"/>
          </p:cNvSpPr>
          <p:nvPr>
            <p:ph type="title" idx="0"/>
          </p:nvPr>
        </p:nvSpPr>
        <p:spPr>
          <a:xfrm>
            <a:off x="839788" y="457200"/>
            <a:ext cx="3932237" cy="1600200"/>
          </a:xfrm>
          <a:prstGeom prst="rect">
            <a:avLst/>
          </a:prstGeom>
          <a:noFill/>
        </p:spPr>
        <p:txBody>
          <a:bodyPr lIns="91440" rIns="91440" tIns="45720" bIns="45720" rtlCol="0" anchor="b">
            <a:normAutofit/>
          </a:bodyPr>
          <a:lstStyle>
            <a:lvl1pPr>
              <a:buNone/>
              <a:defRPr sz="3200"/>
            </a:lvl1pPr>
          </a:lstStyle>
          <a:p>
            <a:pPr/>
            <a:r>
              <a:t>按一下以編輯母片標題樣式</a:t>
            </a:r>
            <a:endParaRPr/>
          </a:p>
        </p:txBody>
      </p:sp>
      <p:sp>
        <p:nvSpPr>
          <p:cNvPr id="28" name=""/>
          <p:cNvSpPr/>
          <p:nvPr/>
        </p:nvSpPr>
        <p:spPr>
          <a:xfrm>
            <a:off x="5183188" y="987425"/>
            <a:ext cx="6172200" cy="4873625"/>
          </a:xfrm>
          <a:prstGeom prst="rect">
            <a:avLst/>
          </a:prstGeom>
          <a:noFill/>
        </p:spPr>
        <p:txBody>
          <a:bodyPr lIns="85725" rIns="85725" tIns="85725" bIns="85725" rtlCol="0" anchor="t">
            <a:normAutofit/>
          </a:bodyPr>
          <a:p>
            <a:pPr marL="0" indent="0">
              <a:lnSpc>
                <a:spcPct val="150000"/>
              </a:lnSpc>
              <a:buNone/>
            </a:pPr>
            <a:r>
              <a:rPr lang="en-US" sz="3200">
                <a:solidFill>
                  <a:srgbClr val="000000">
                    <a:alpha val="100000"/>
                  </a:srgbClr>
                </a:solidFill>
                <a:latin typeface="Calibri"/>
                <a:ea typeface="Calibri"/>
                <a:cs typeface="Calibri"/>
              </a:rPr>
              <a:t>Click icon to add picture</a:t>
            </a:r>
            <a:endParaRPr/>
          </a:p>
        </p:txBody>
      </p:sp>
      <p:sp>
        <p:nvSpPr>
          <p:cNvPr id="29" name="Placeholder for body"/>
          <p:cNvSpPr>
            <a:spLocks noGrp="1"/>
          </p:cNvSpPr>
          <p:nvPr>
            <p:ph type="body" idx="1"/>
          </p:nvPr>
        </p:nvSpPr>
        <p:spPr>
          <a:xfrm>
            <a:off x="839788" y="2057400"/>
            <a:ext cx="3932237" cy="3811588"/>
          </a:xfrm>
          <a:prstGeom prst="rect">
            <a:avLst/>
          </a:prstGeom>
          <a:noFill/>
        </p:spPr>
        <p:txBody>
          <a:bodyPr lIns="91440" rIns="91440" tIns="45720" bIns="45720" rtlCol="0">
            <a:normAutofit/>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a:r>
              <a:t>第一層</a:t>
            </a:r>
            <a:endParaRPr/>
          </a:p>
          <a:p>
            <a:pPr lvl="1"/>
            <a:r>
              <a:t>第二層</a:t>
            </a:r>
            <a:endParaRPr/>
          </a:p>
          <a:p>
            <a:pPr lvl="2"/>
            <a:r>
              <a:t>第三層</a:t>
            </a:r>
            <a:endParaRPr/>
          </a:p>
          <a:p>
            <a:pPr lvl="3"/>
            <a:r>
              <a:t>第四層</a:t>
            </a:r>
            <a:endParaRPr/>
          </a:p>
          <a:p>
            <a:pPr lvl="4"/>
            <a:r>
              <a:t>第五層</a:t>
            </a:r>
            <a:endParaRPr/>
          </a:p>
          <a:p>
            <a:pPr lvl="5"/>
            <a:r>
              <a:t>第六層</a:t>
            </a:r>
            <a:endParaRPr/>
          </a:p>
          <a:p>
            <a:pPr lvl="6"/>
            <a:r>
              <a:t>第七層</a:t>
            </a:r>
            <a:endParaRPr/>
          </a:p>
          <a:p>
            <a:pPr lvl="7"/>
            <a:r>
              <a:t>第八層</a:t>
            </a:r>
            <a:endParaRPr/>
          </a:p>
          <a:p>
            <a:pPr lvl="8"/>
            <a:r>
              <a:t>第九層</a:t>
            </a:r>
            <a:endParaRPr/>
          </a:p>
        </p:txBody>
      </p:sp>
      <p:sp>
        <p:nvSpPr>
          <p:cNvPr id="30" name="Placeholder for sldNum"/>
          <p:cNvSpPr>
            <a:spLocks noGrp="1"/>
          </p:cNvSpPr>
          <p:nvPr>
            <p:ph type="sldNum" idx="2"/>
          </p:nvPr>
        </p:nvSpPr>
        <p:spPr>
          <a:prstGeom prst="rect">
            <a:avLst/>
          </a:prstGeom>
          <a:noFill/>
        </p:spPr>
        <p:txBody>
          <a:bodyPr lIns="91440" rIns="91440" tIns="45720" bIns="45720" rtlCol="0">
            <a:normAutofit/>
          </a:bodyPr>
          <a:lstStyle>
            <a:lvl1pPr>
              <a:buNone/>
              <a:defRPr/>
            </a:lvl1pPr>
          </a:lstStyle>
          <a:p>
            <a:fld id="{E0C523A8-F9A2-7B56-8FE9-7453D8ABC753}" type="slidenum">
              <a:t>‹#›</a:t>
            </a:fld>
          </a:p>
        </p:txBody>
      </p:sp>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Layout" Target="../slideLayouts/slideLayout1.xml"/>
  <Relationship Id="rId3" Type="http://schemas.openxmlformats.org/officeDocument/2006/relationships/slideLayout" Target="../slideLayouts/slideLayout2.xml"/>
  <Relationship Id="rId4" Type="http://schemas.openxmlformats.org/officeDocument/2006/relationships/slideLayout" Target="../slideLayouts/slideLayout3.xml"/>
  <Relationship Id="rId5" Type="http://schemas.openxmlformats.org/officeDocument/2006/relationships/slideLayout" Target="../slideLayouts/slideLayout4.xml"/>
  <Relationship Id="rId6" Type="http://schemas.openxmlformats.org/officeDocument/2006/relationships/slideLayout" Target="../slideLayouts/slideLayout5.xml"/>
  <Relationship Id="rId7" Type="http://schemas.openxmlformats.org/officeDocument/2006/relationships/slideLayout" Target="../slideLayouts/slideLayout6.xml"/>
  <Relationship Id="rId8" Type="http://schemas.openxmlformats.org/officeDocument/2006/relationships/slideLayout" Target="../slideLayouts/slideLayout7.xml"/>
  <Relationship Id="rId9" Type="http://schemas.openxmlformats.org/officeDocument/2006/relationships/slideLayout" Target="../slideLayouts/slideLayout8.xml"/>
  <Relationship Id="rId10" Type="http://schemas.openxmlformats.org/officeDocument/2006/relationships/slideLayout" Target="../slideLayouts/slideLayout9.xml"/>
  <Relationship Id="rId11" Type="http://schemas.openxmlformats.org/officeDocument/2006/relationships/slideLayout" Target="../slideLayouts/slideLayout10.xml"/>
  <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1" name="Placeholder for title"/>
          <p:cNvSpPr>
            <a:spLocks noGrp="1"/>
          </p:cNvSpPr>
          <p:nvPr>
            <p:ph type="title" idx="0"/>
          </p:nvPr>
        </p:nvSpPr>
        <p:spPr>
          <a:xfrm>
            <a:off x="838200" y="365125"/>
            <a:ext cx="10515600" cy="1325563"/>
          </a:xfrm>
          <a:prstGeom prst="rect">
            <a:avLst/>
          </a:prstGeom>
          <a:noFill/>
        </p:spPr>
        <p:txBody>
          <a:bodyPr lIns="91440" rIns="91440" tIns="45720" bIns="45720" rtlCol="0" anchor="ctr">
            <a:normAutofit/>
          </a:bodyPr>
          <a:lstStyle>
            <a:lvl1pPr>
              <a:buNone/>
              <a:defRPr sz="4400">
                <a:solidFill>
                  <a:srgbClr val="000000">
                    <a:alpha val="100000"/>
                  </a:srgbClr>
                </a:solidFill>
                <a:latin typeface="Calibri Light"/>
                <a:ea typeface="Calibri Light"/>
                <a:cs typeface="Calibri Light"/>
              </a:defRPr>
            </a:lvl1pPr>
          </a:lstStyle>
          <a:p>
            <a:pPr/>
            <a:r>
              <a:t>按一下以編輯母片標題樣式</a:t>
            </a:r>
            <a:endParaRPr/>
          </a:p>
        </p:txBody>
      </p:sp>
      <p:sp>
        <p:nvSpPr>
          <p:cNvPr id="2" name="Placeholder for body"/>
          <p:cNvSpPr>
            <a:spLocks noGrp="1"/>
          </p:cNvSpPr>
          <p:nvPr>
            <p:ph type="body" idx="1"/>
          </p:nvPr>
        </p:nvSpPr>
        <p:spPr>
          <a:xfrm>
            <a:off x="838200" y="1825625"/>
            <a:ext cx="10515600" cy="4351338"/>
          </a:xfrm>
          <a:prstGeom prst="rect">
            <a:avLst/>
          </a:prstGeom>
          <a:noFill/>
        </p:spPr>
        <p:txBody>
          <a:bodyPr lIns="91440" rIns="91440" tIns="45720" bIns="45720" rtlCol="0">
            <a:normAutofit/>
          </a:bodyPr>
          <a:lstStyle>
            <a:lvl1pPr>
              <a:spcBef>
                <a:spcPts val="1000"/>
              </a:spcBef>
              <a:defRPr sz="2800">
                <a:solidFill>
                  <a:srgbClr val="000000">
                    <a:alpha val="100000"/>
                  </a:srgbClr>
                </a:solidFill>
                <a:latin typeface="Calibri"/>
                <a:ea typeface="Calibri"/>
                <a:cs typeface="Calibri"/>
              </a:defRPr>
            </a:lvl1pPr>
            <a:lvl2pPr>
              <a:spcBef>
                <a:spcPts val="500"/>
              </a:spcBef>
              <a:defRPr sz="2400">
                <a:solidFill>
                  <a:srgbClr val="000000">
                    <a:alpha val="100000"/>
                  </a:srgbClr>
                </a:solidFill>
                <a:latin typeface="Calibri"/>
                <a:ea typeface="Calibri"/>
                <a:cs typeface="Calibri"/>
              </a:defRPr>
            </a:lvl2pPr>
            <a:lvl3pPr>
              <a:spcBef>
                <a:spcPts val="500"/>
              </a:spcBef>
              <a:defRPr sz="2000">
                <a:solidFill>
                  <a:srgbClr val="000000">
                    <a:alpha val="100000"/>
                  </a:srgbClr>
                </a:solidFill>
                <a:latin typeface="Calibri"/>
                <a:ea typeface="Calibri"/>
                <a:cs typeface="Calibri"/>
              </a:defRPr>
            </a:lvl3pPr>
            <a:lvl4pPr>
              <a:spcBef>
                <a:spcPts val="500"/>
              </a:spcBef>
              <a:defRPr sz="1800">
                <a:solidFill>
                  <a:srgbClr val="000000">
                    <a:alpha val="100000"/>
                  </a:srgbClr>
                </a:solidFill>
                <a:latin typeface="Calibri"/>
                <a:ea typeface="Calibri"/>
                <a:cs typeface="Calibri"/>
              </a:defRPr>
            </a:lvl4pPr>
            <a:lvl5pPr>
              <a:spcBef>
                <a:spcPts val="500"/>
              </a:spcBef>
              <a:defRPr sz="1800">
                <a:solidFill>
                  <a:srgbClr val="000000">
                    <a:alpha val="100000"/>
                  </a:srgbClr>
                </a:solidFill>
                <a:latin typeface="Calibri"/>
                <a:ea typeface="Calibri"/>
                <a:cs typeface="Calibri"/>
              </a:defRPr>
            </a:lvl5pPr>
            <a:lvl6pPr>
              <a:spcBef>
                <a:spcPts val="500"/>
              </a:spcBef>
              <a:defRPr sz="1800">
                <a:solidFill>
                  <a:srgbClr val="000000">
                    <a:alpha val="100000"/>
                  </a:srgbClr>
                </a:solidFill>
                <a:latin typeface="Calibri"/>
                <a:ea typeface="Calibri"/>
                <a:cs typeface="Calibri"/>
              </a:defRPr>
            </a:lvl6pPr>
            <a:lvl7pPr>
              <a:spcBef>
                <a:spcPts val="500"/>
              </a:spcBef>
              <a:defRPr sz="1800">
                <a:solidFill>
                  <a:srgbClr val="000000">
                    <a:alpha val="100000"/>
                  </a:srgbClr>
                </a:solidFill>
                <a:latin typeface="Calibri"/>
                <a:ea typeface="Calibri"/>
                <a:cs typeface="Calibri"/>
              </a:defRPr>
            </a:lvl7pPr>
            <a:lvl8pPr>
              <a:spcBef>
                <a:spcPts val="500"/>
              </a:spcBef>
              <a:defRPr sz="1800">
                <a:solidFill>
                  <a:srgbClr val="000000">
                    <a:alpha val="100000"/>
                  </a:srgbClr>
                </a:solidFill>
                <a:latin typeface="Calibri"/>
                <a:ea typeface="Calibri"/>
                <a:cs typeface="Calibri"/>
              </a:defRPr>
            </a:lvl8pPr>
            <a:lvl9pPr>
              <a:spcBef>
                <a:spcPts val="500"/>
              </a:spcBef>
              <a:defRPr sz="1800">
                <a:solidFill>
                  <a:srgbClr val="000000">
                    <a:alpha val="100000"/>
                  </a:srgbClr>
                </a:solidFill>
                <a:latin typeface="Calibri"/>
                <a:ea typeface="Calibri"/>
                <a:cs typeface="Calibri"/>
              </a:defRPr>
            </a:lvl9pPr>
          </a:lstStyle>
          <a:p>
            <a:pPr/>
            <a:r>
              <a:t>第一層</a:t>
            </a:r>
            <a:endParaRPr/>
          </a:p>
          <a:p>
            <a:pPr lvl="1"/>
            <a:r>
              <a:t>第二層</a:t>
            </a:r>
            <a:endParaRPr/>
          </a:p>
          <a:p>
            <a:pPr lvl="2"/>
            <a:r>
              <a:t>第三層</a:t>
            </a:r>
            <a:endParaRPr/>
          </a:p>
          <a:p>
            <a:pPr lvl="3"/>
            <a:r>
              <a:t>第四層</a:t>
            </a:r>
            <a:endParaRPr/>
          </a:p>
          <a:p>
            <a:pPr lvl="4"/>
            <a:r>
              <a:t>第五層</a:t>
            </a:r>
            <a:endParaRPr/>
          </a:p>
          <a:p>
            <a:pPr lvl="5"/>
            <a:r>
              <a:t>第六層</a:t>
            </a:r>
            <a:endParaRPr/>
          </a:p>
          <a:p>
            <a:pPr lvl="6"/>
            <a:r>
              <a:t>第七層</a:t>
            </a:r>
            <a:endParaRPr/>
          </a:p>
          <a:p>
            <a:pPr lvl="7"/>
            <a:r>
              <a:t>第八層</a:t>
            </a:r>
            <a:endParaRPr/>
          </a:p>
          <a:p>
            <a:pPr lvl="8"/>
            <a:r>
              <a:t>第九層</a:t>
            </a:r>
            <a:endParaRPr/>
          </a:p>
        </p:txBody>
      </p:sp>
      <p:sp>
        <p:nvSpPr>
          <p:cNvPr id="3" name="Placeholder for sldNum"/>
          <p:cNvSpPr>
            <a:spLocks noGrp="1"/>
          </p:cNvSpPr>
          <p:nvPr>
            <p:ph type="sldNum" idx="2"/>
          </p:nvPr>
        </p:nvSpPr>
        <p:spPr>
          <a:xfrm>
            <a:off x="8610600" y="6356350"/>
            <a:ext cx="2743200" cy="365125"/>
          </a:xfrm>
          <a:prstGeom prst="rect">
            <a:avLst/>
          </a:prstGeom>
          <a:noFill/>
        </p:spPr>
        <p:txBody>
          <a:bodyPr lIns="91440" rIns="91440" tIns="45720" bIns="45720" rtlCol="0">
            <a:normAutofit/>
          </a:bodyPr>
          <a:lstStyle>
            <a:lvl1pPr>
              <a:buNone/>
              <a:defRPr/>
            </a:lvl1pPr>
          </a:lstStyle>
          <a:p>
            <a:fld id="{46637AC4-A681-1C38-F5F6-C87AFCDE5C5F}" type="slidenum">
              <a:t>‹#›</a:t>
            </a:fld>
          </a:p>
        </p:txBody>
      </p:sp>
    </p:spTree>
  </p:cSld>
  <p:clrMap bg1="lt1" tx1="dk1" bg2="lt2" tx2="dk2" accent1="accent1" accent2="accent2" accent3="accent3" accent4="accent4" accent5="accent5" accent6="accent6" hlink="hlink" folHlink="folHlink"/>
  <p:sldLayoutIdLst>
    <p:sldLayoutId id="2385617005" r:id="rId2"/>
    <p:sldLayoutId id="2385617006" r:id="rId3"/>
    <p:sldLayoutId id="2385617007" r:id="rId4"/>
    <p:sldLayoutId id="2385617008" r:id="rId5"/>
    <p:sldLayoutId id="2385617009" r:id="rId6"/>
    <p:sldLayoutId id="2385617010" r:id="rId7"/>
    <p:sldLayoutId id="2385617011" r:id="rId8"/>
    <p:sldLayoutId id="2385617012" r:id="rId9"/>
    <p:sldLayoutId id="2385617013" r:id="rId10"/>
    <p:sldLayoutId id="2385617014" r:id="rId11"/>
    <p:sldLayoutId id="2385617015" r:id="rId12"/>
  </p:sldLayoutIdLst>
  <p:txStyles>
    <p:titleStyle>
      <a:lvl1pPr algn="l" defTabSz="914400" marL="0">
        <a:buNone/>
        <a:defRPr sz="4400">
          <a:solidFill>
            <a:srgbClr val="000000">
              <a:alpha val="100000"/>
            </a:srgbClr>
          </a:solidFill>
          <a:latin typeface="Calibri Light"/>
          <a:ea typeface="Calibri Light"/>
          <a:cs typeface="Calibri Light"/>
        </a:defRPr>
      </a:lvl1pPr>
      <a:lvl2pPr algn="l" defTabSz="914400" marL="0">
        <a:buNone/>
        <a:defRPr sz="4400">
          <a:solidFill>
            <a:srgbClr val="000000">
              <a:alpha val="100000"/>
            </a:srgbClr>
          </a:solidFill>
          <a:latin typeface="Calibri Light"/>
          <a:ea typeface="Calibri Light"/>
          <a:cs typeface="Calibri Light"/>
        </a:defRPr>
      </a:lvl2pPr>
      <a:lvl3pPr algn="l" defTabSz="914400" marL="0">
        <a:buNone/>
        <a:defRPr sz="4400">
          <a:solidFill>
            <a:srgbClr val="000000">
              <a:alpha val="100000"/>
            </a:srgbClr>
          </a:solidFill>
          <a:latin typeface="Calibri Light"/>
          <a:ea typeface="Calibri Light"/>
          <a:cs typeface="Calibri Light"/>
        </a:defRPr>
      </a:lvl3pPr>
      <a:lvl4pPr algn="l" defTabSz="914400" marL="0">
        <a:buNone/>
        <a:defRPr sz="4400">
          <a:solidFill>
            <a:srgbClr val="000000">
              <a:alpha val="100000"/>
            </a:srgbClr>
          </a:solidFill>
          <a:latin typeface="Calibri Light"/>
          <a:ea typeface="Calibri Light"/>
          <a:cs typeface="Calibri Light"/>
        </a:defRPr>
      </a:lvl4pPr>
      <a:lvl5pPr algn="l" defTabSz="914400" marL="0">
        <a:buNone/>
        <a:defRPr sz="4400">
          <a:solidFill>
            <a:srgbClr val="000000">
              <a:alpha val="100000"/>
            </a:srgbClr>
          </a:solidFill>
          <a:latin typeface="Calibri Light"/>
          <a:ea typeface="Calibri Light"/>
          <a:cs typeface="Calibri Light"/>
        </a:defRPr>
      </a:lvl5pPr>
      <a:lvl6pPr algn="l" defTabSz="914400" marL="0">
        <a:buNone/>
        <a:defRPr sz="4400">
          <a:solidFill>
            <a:srgbClr val="000000">
              <a:alpha val="100000"/>
            </a:srgbClr>
          </a:solidFill>
          <a:latin typeface="Calibri Light"/>
          <a:ea typeface="Calibri Light"/>
          <a:cs typeface="Calibri Light"/>
        </a:defRPr>
      </a:lvl6pPr>
      <a:lvl7pPr algn="l" defTabSz="914400" marL="0">
        <a:buNone/>
        <a:defRPr sz="4400">
          <a:solidFill>
            <a:srgbClr val="000000">
              <a:alpha val="100000"/>
            </a:srgbClr>
          </a:solidFill>
          <a:latin typeface="Calibri Light"/>
          <a:ea typeface="Calibri Light"/>
          <a:cs typeface="Calibri Light"/>
        </a:defRPr>
      </a:lvl7pPr>
      <a:lvl8pPr algn="l" defTabSz="914400" marL="0">
        <a:buNone/>
        <a:defRPr sz="4400">
          <a:solidFill>
            <a:srgbClr val="000000">
              <a:alpha val="100000"/>
            </a:srgbClr>
          </a:solidFill>
          <a:latin typeface="Calibri Light"/>
          <a:ea typeface="Calibri Light"/>
          <a:cs typeface="Calibri Light"/>
        </a:defRPr>
      </a:lvl8pPr>
      <a:lvl9pPr algn="l" defTabSz="914400" marL="0">
        <a:buNone/>
        <a:defRPr sz="4400">
          <a:solidFill>
            <a:srgbClr val="000000">
              <a:alpha val="100000"/>
            </a:srgbClr>
          </a:solidFill>
          <a:latin typeface="Calibri Light"/>
          <a:ea typeface="Calibri Light"/>
          <a:cs typeface="Calibri Light"/>
        </a:defRPr>
      </a:lvl9pPr>
      <a:extLst/>
    </p:titleStyle>
    <p:bodyStyle>
      <a:lvl1pPr algn="l" defTabSz="914400" marL="285750" indent="-285750">
        <a:spcBef>
          <a:spcPts val="1000"/>
        </a:spcBef>
        <a:buClr>
          <a:srgbClr val="000000">
            <a:alpha val="100000"/>
          </a:srgbClr>
        </a:buClr>
        <a:buFont typeface="Calibri"/>
        <a:buAutoNum type="arabicPeriod"/>
        <a:defRPr sz="2800">
          <a:solidFill>
            <a:srgbClr val="000000">
              <a:alpha val="100000"/>
            </a:srgbClr>
          </a:solidFill>
          <a:latin typeface="Calibri"/>
          <a:ea typeface="Calibri"/>
          <a:cs typeface="Calibri"/>
        </a:defRPr>
      </a:lvl1pPr>
      <a:lvl2pPr algn="l" defTabSz="914400" marL="571500" indent="-285750">
        <a:spcBef>
          <a:spcPts val="500"/>
        </a:spcBef>
        <a:buClr>
          <a:srgbClr val="000000">
            <a:alpha val="100000"/>
          </a:srgbClr>
        </a:buClr>
        <a:buFont typeface="Calibri"/>
        <a:buAutoNum type="arabicPeriod" startAt="2"/>
        <a:defRPr sz="2400">
          <a:solidFill>
            <a:srgbClr val="000000">
              <a:alpha val="100000"/>
            </a:srgbClr>
          </a:solidFill>
          <a:latin typeface="Calibri"/>
          <a:ea typeface="Calibri"/>
          <a:cs typeface="Calibri"/>
        </a:defRPr>
      </a:lvl2pPr>
      <a:lvl3pPr algn="l" defTabSz="914400" marL="857250" indent="-285750">
        <a:spcBef>
          <a:spcPts val="500"/>
        </a:spcBef>
        <a:buClr>
          <a:srgbClr val="000000">
            <a:alpha val="100000"/>
          </a:srgbClr>
        </a:buClr>
        <a:buFont typeface="Calibri"/>
        <a:buAutoNum type="arabicPeriod" startAt="3"/>
        <a:defRPr sz="2000">
          <a:solidFill>
            <a:srgbClr val="000000">
              <a:alpha val="100000"/>
            </a:srgbClr>
          </a:solidFill>
          <a:latin typeface="Calibri"/>
          <a:ea typeface="Calibri"/>
          <a:cs typeface="Calibri"/>
        </a:defRPr>
      </a:lvl3pPr>
      <a:lvl4pPr algn="l" defTabSz="914400" marL="1143000" indent="-285750">
        <a:spcBef>
          <a:spcPts val="500"/>
        </a:spcBef>
        <a:buClr>
          <a:srgbClr val="000000">
            <a:alpha val="100000"/>
          </a:srgbClr>
        </a:buClr>
        <a:buFont typeface="Calibri"/>
        <a:buAutoNum type="arabicPeriod" startAt="4"/>
        <a:defRPr sz="1800">
          <a:solidFill>
            <a:srgbClr val="000000">
              <a:alpha val="100000"/>
            </a:srgbClr>
          </a:solidFill>
          <a:latin typeface="Calibri"/>
          <a:ea typeface="Calibri"/>
          <a:cs typeface="Calibri"/>
        </a:defRPr>
      </a:lvl4pPr>
      <a:lvl5pPr algn="l" defTabSz="914400" marL="1428750" indent="-285750">
        <a:spcBef>
          <a:spcPts val="500"/>
        </a:spcBef>
        <a:buClr>
          <a:srgbClr val="000000">
            <a:alpha val="100000"/>
          </a:srgbClr>
        </a:buClr>
        <a:buFont typeface="Calibri"/>
        <a:buAutoNum type="arabicPeriod" startAt="5"/>
        <a:defRPr sz="1800">
          <a:solidFill>
            <a:srgbClr val="000000">
              <a:alpha val="100000"/>
            </a:srgbClr>
          </a:solidFill>
          <a:latin typeface="Calibri"/>
          <a:ea typeface="Calibri"/>
          <a:cs typeface="Calibri"/>
        </a:defRPr>
      </a:lvl5pPr>
      <a:lvl6pPr algn="l" defTabSz="914400" marL="1714500" indent="-285750">
        <a:spcBef>
          <a:spcPts val="500"/>
        </a:spcBef>
        <a:buClr>
          <a:srgbClr val="000000">
            <a:alpha val="100000"/>
          </a:srgbClr>
        </a:buClr>
        <a:buFont typeface="Calibri"/>
        <a:buAutoNum type="arabicPeriod" startAt="6"/>
        <a:defRPr sz="1800">
          <a:solidFill>
            <a:srgbClr val="000000">
              <a:alpha val="100000"/>
            </a:srgbClr>
          </a:solidFill>
          <a:latin typeface="Calibri"/>
          <a:ea typeface="Calibri"/>
          <a:cs typeface="Calibri"/>
        </a:defRPr>
      </a:lvl6pPr>
      <a:lvl7pPr algn="l" defTabSz="914400" marL="2000250" indent="-285750">
        <a:spcBef>
          <a:spcPts val="500"/>
        </a:spcBef>
        <a:buClr>
          <a:srgbClr val="000000">
            <a:alpha val="100000"/>
          </a:srgbClr>
        </a:buClr>
        <a:buFont typeface="Calibri"/>
        <a:buAutoNum type="arabicPeriod" startAt="7"/>
        <a:defRPr sz="1800">
          <a:solidFill>
            <a:srgbClr val="000000">
              <a:alpha val="100000"/>
            </a:srgbClr>
          </a:solidFill>
          <a:latin typeface="Calibri"/>
          <a:ea typeface="Calibri"/>
          <a:cs typeface="Calibri"/>
        </a:defRPr>
      </a:lvl7pPr>
      <a:lvl8pPr algn="l" defTabSz="914400" marL="2286000" indent="-285750">
        <a:spcBef>
          <a:spcPts val="500"/>
        </a:spcBef>
        <a:buClr>
          <a:srgbClr val="000000">
            <a:alpha val="100000"/>
          </a:srgbClr>
        </a:buClr>
        <a:buFont typeface="Calibri"/>
        <a:buAutoNum type="arabicPeriod" startAt="8"/>
        <a:defRPr sz="1800">
          <a:solidFill>
            <a:srgbClr val="000000">
              <a:alpha val="100000"/>
            </a:srgbClr>
          </a:solidFill>
          <a:latin typeface="Calibri"/>
          <a:ea typeface="Calibri"/>
          <a:cs typeface="Calibri"/>
        </a:defRPr>
      </a:lvl8pPr>
      <a:lvl9pPr algn="l" defTabSz="914400" marL="2571750" indent="-285750">
        <a:spcBef>
          <a:spcPts val="500"/>
        </a:spcBef>
        <a:buClr>
          <a:srgbClr val="000000">
            <a:alpha val="100000"/>
          </a:srgbClr>
        </a:buClr>
        <a:buFont typeface="Calibri"/>
        <a:buAutoNum type="arabicPeriod" startAt="9"/>
        <a:defRPr sz="1800">
          <a:solidFill>
            <a:srgbClr val="000000">
              <a:alpha val="100000"/>
            </a:srgbClr>
          </a:solidFill>
          <a:latin typeface="Calibri"/>
          <a:ea typeface="Calibri"/>
          <a:cs typeface="Calibri"/>
        </a:defRPr>
      </a:lvl9pPr>
      <a:extLst/>
    </p:bodyStyle>
    <p:otherStyle>
      <a:lvl1pPr algn="l" defTabSz="914400" marL="0">
        <a:buNone/>
        <a:defRPr sz="1100" kern="1200"/>
      </a:lvl1pPr>
      <a:lvl2pPr algn="l" defTabSz="914400" marL="285750">
        <a:buNone/>
        <a:defRPr sz="1100" kern="1200"/>
      </a:lvl2pPr>
      <a:lvl3pPr algn="l" defTabSz="914400" marL="571500">
        <a:buNone/>
        <a:defRPr sz="1100" kern="1200"/>
      </a:lvl3pPr>
      <a:lvl4pPr algn="l" defTabSz="914400" marL="857250">
        <a:buNone/>
        <a:defRPr sz="1100" kern="1200"/>
      </a:lvl4pPr>
      <a:lvl5pPr algn="l" defTabSz="914400" marL="1143000">
        <a:buNone/>
        <a:defRPr sz="1100" kern="1200"/>
      </a:lvl5pPr>
      <a:lvl6pPr algn="l" defTabSz="914400" marL="1428750">
        <a:buNone/>
        <a:defRPr sz="1100" kern="1200"/>
      </a:lvl6pPr>
      <a:lvl7pPr algn="l" defTabSz="914400" marL="1714500">
        <a:buNone/>
        <a:defRPr sz="1100" kern="1200"/>
      </a:lvl7pPr>
      <a:lvl8pPr algn="l" defTabSz="914400" marL="2000250">
        <a:buNone/>
        <a:defRPr sz="1100" kern="1200"/>
      </a:lvl8pPr>
      <a:lvl9pPr algn="l" defTabSz="914400" marL="2286000">
        <a:buNone/>
        <a:defRPr sz="1100" kern="1200"/>
      </a:lvl9pPr>
      <a:extLst/>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1.xml"/>
  <Relationship Id="rId3" Type="http://schemas.openxmlformats.org/officeDocument/2006/relationships/image" Target="../media/367960055.png"/>
  <Relationship Id="rId4" Type="http://schemas.openxmlformats.org/officeDocument/2006/relationships/image" Target="../media/314360671.png"/>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539345043.png"/>
  <Relationship Id="rId4" Type="http://schemas.openxmlformats.org/officeDocument/2006/relationships/image" Target="../media/1153910707.png"/>
  <Relationship Id="rId5" Type="http://schemas.openxmlformats.org/officeDocument/2006/relationships/image" Target="../media/1665068242.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1281960548.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542053281.png"/>
  <Relationship Id="rId4" Type="http://schemas.openxmlformats.org/officeDocument/2006/relationships/image" Target="../media/304154690.png"/>
  <Relationship Id="rId5" Type="http://schemas.openxmlformats.org/officeDocument/2006/relationships/image" Target="../media/1772887878.png"/>
  <Relationship Id="rId6" Type="http://schemas.openxmlformats.org/officeDocument/2006/relationships/image" Target="../media/1952344165.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1305757292.png"/>
  <Relationship Id="rId4" Type="http://schemas.openxmlformats.org/officeDocument/2006/relationships/image" Target="../media/1564940186.png"/>
  <Relationship Id="rId5" Type="http://schemas.openxmlformats.org/officeDocument/2006/relationships/image" Target="../media/875134376.png"/>
  <Relationship Id="rId6" Type="http://schemas.openxmlformats.org/officeDocument/2006/relationships/image" Target="../media/1581972116.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14.xml"/>
  <Relationship Id="rId3" Type="http://schemas.openxmlformats.org/officeDocument/2006/relationships/image" Target="../media/23627245.png"/>
  <Relationship Id="rId4" Type="http://schemas.openxmlformats.org/officeDocument/2006/relationships/image" Target="../media/127270180.png"/>
  <Relationship Id="rId5" Type="http://schemas.openxmlformats.org/officeDocument/2006/relationships/image" Target="../media/750108409.png"/>
  <Relationship Id="rId6" Type="http://schemas.openxmlformats.org/officeDocument/2006/relationships/image" Target="../media/553926556.png"/>
  <Relationship Id="rId7" Type="http://schemas.openxmlformats.org/officeDocument/2006/relationships/image" Target="../media/1972350283.png"/>
  <Relationship Id="rId8" Type="http://schemas.openxmlformats.org/officeDocument/2006/relationships/image" Target="../media/4212396.png"/>
  <Relationship Id="rId9" Type="http://schemas.openxmlformats.org/officeDocument/2006/relationships/image" Target="../media/424758304.png"/>
  <Relationship Id="rId10" Type="http://schemas.openxmlformats.org/officeDocument/2006/relationships/image" Target="../media/1852373955.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15.xml"/>
  <Relationship Id="rId3" Type="http://schemas.openxmlformats.org/officeDocument/2006/relationships/image" Target="../media/1801359958.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16.xml"/>
  <Relationship Id="rId3" Type="http://schemas.openxmlformats.org/officeDocument/2006/relationships/image" Target="../media/312464013.png"/>
  <Relationship Id="rId4" Type="http://schemas.openxmlformats.org/officeDocument/2006/relationships/image" Target="../media/202499623.png"/>
  <Relationship Id="rId5" Type="http://schemas.openxmlformats.org/officeDocument/2006/relationships/image" Target="../media/1715662585.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17.xml"/>
  <Relationship Id="rId3" Type="http://schemas.openxmlformats.org/officeDocument/2006/relationships/image" Target="../media/1606411878.png"/>
  <Relationship Id="rId4" Type="http://schemas.openxmlformats.org/officeDocument/2006/relationships/image" Target="../media/1041928742.png"/>
  <Relationship Id="rId5" Type="http://schemas.openxmlformats.org/officeDocument/2006/relationships/image" Target="../media/1473624692.png"/>
  <Relationship Id="rId6" Type="http://schemas.openxmlformats.org/officeDocument/2006/relationships/image" Target="../media/1875071944.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18.xml"/>
  <Relationship Id="rId3" Type="http://schemas.openxmlformats.org/officeDocument/2006/relationships/image" Target="../media/2111378734.png"/>
  <Relationship Id="rId4" Type="http://schemas.openxmlformats.org/officeDocument/2006/relationships/image" Target="../media/1747437919.png"/>
  <Relationship Id="rId5" Type="http://schemas.openxmlformats.org/officeDocument/2006/relationships/image" Target="../media/1161597304.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19.xml"/>
  <Relationship Id="rId3" Type="http://schemas.openxmlformats.org/officeDocument/2006/relationships/image" Target="../media/533918967.png"/>
  <Relationship Id="rId4" Type="http://schemas.openxmlformats.org/officeDocument/2006/relationships/image" Target="../media/1644961028.png"/>
  <Relationship Id="rId5" Type="http://schemas.openxmlformats.org/officeDocument/2006/relationships/image" Target="../media/949082916.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1746186564.png"/>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20.xml"/>
  <Relationship Id="rId3" Type="http://schemas.openxmlformats.org/officeDocument/2006/relationships/image" Target="../media/669181897.png"/>
  <Relationship Id="rId4" Type="http://schemas.openxmlformats.org/officeDocument/2006/relationships/image" Target="../media/428093726.png"/>
  <Relationship Id="rId5" Type="http://schemas.openxmlformats.org/officeDocument/2006/relationships/image" Target="../media/1195050232.png"/>
  <Relationship Id="rId6" Type="http://schemas.openxmlformats.org/officeDocument/2006/relationships/image" Target="../media/2073638096.png"/>
  <Relationship Id="rId7" Type="http://schemas.openxmlformats.org/officeDocument/2006/relationships/image" Target="../media/89758716.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21.xml"/>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22.xml"/>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23.xml"/>
  <Relationship Id="rId3" Type="http://schemas.openxmlformats.org/officeDocument/2006/relationships/image" Target="../media/836865886.png"/>
  <Relationship Id="rId4" Type="http://schemas.openxmlformats.org/officeDocument/2006/relationships/image" Target="../media/1345089631.png"/>
</Relationships>

</file>

<file path=ppt/slides/_rels/slide24.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24.xml"/>
</Relationships>

</file>

<file path=ppt/slides/_rels/slide25.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25.xml"/>
  <Relationship Id="rId3" Type="http://schemas.openxmlformats.org/officeDocument/2006/relationships/image" Target="../media/888147009.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4.xml"/>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5.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148348164.png"/>
  <Relationship Id="rId4" Type="http://schemas.openxmlformats.org/officeDocument/2006/relationships/image" Target="../media/727908549.png"/>
  <Relationship Id="rId5" Type="http://schemas.openxmlformats.org/officeDocument/2006/relationships/image" Target="../media/1835044497.png"/>
  <Relationship Id="rId6" Type="http://schemas.openxmlformats.org/officeDocument/2006/relationships/image" Target="../media/459527295.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1100944254.png"/>
  <Relationship Id="rId4" Type="http://schemas.openxmlformats.org/officeDocument/2006/relationships/image" Target="../media/980884999.png"/>
  <Relationship Id="rId5" Type="http://schemas.openxmlformats.org/officeDocument/2006/relationships/image" Target="../media/580331356.png"/>
  <Relationship Id="rId6" Type="http://schemas.openxmlformats.org/officeDocument/2006/relationships/image" Target="../media/1379270517.png"/>
  <Relationship Id="rId7" Type="http://schemas.openxmlformats.org/officeDocument/2006/relationships/image" Target="../media/49573523.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1958028164.png"/>
  <Relationship Id="rId4" Type="http://schemas.openxmlformats.org/officeDocument/2006/relationships/image" Target="../media/236037673.png"/>
  <Relationship Id="rId5" Type="http://schemas.openxmlformats.org/officeDocument/2006/relationships/image" Target="../media/1928291583.png"/>
  <Relationship Id="rId6" Type="http://schemas.openxmlformats.org/officeDocument/2006/relationships/image" Target="../media/340432140.png"/>
  <Relationship Id="rId7" Type="http://schemas.openxmlformats.org/officeDocument/2006/relationships/image" Target="../media/425280923.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1541496874.png"/>
  <Relationship Id="rId4" Type="http://schemas.openxmlformats.org/officeDocument/2006/relationships/image" Target="../media/990946996.png"/>
  <Relationship Id="rId5" Type="http://schemas.openxmlformats.org/officeDocument/2006/relationships/image" Target="../media/1423058251.pn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12192000" cy="6858000"/>
          <a:chOff x="0" y="0"/>
          <a:chExt cx="12192000" cy="6858000"/>
        </a:xfrm>
      </p:grpSpPr>
      <p:sp>
        <p:nvSpPr>
          <p:cNvPr id="2" name=""/>
          <p:cNvSpPr/>
          <p:nvPr/>
        </p:nvSpPr>
        <p:spPr>
          <a:xfrm>
            <a:off x="0" y="0"/>
            <a:ext cx="12192000" cy="6858000"/>
          </a:xfrm>
          <a:prstGeom prst="rect">
            <a:avLst/>
          </a:prstGeom>
          <a:solidFill>
            <a:srgbClr val="0C0C0C">
              <a:alpha val="100000"/>
            </a:srgbClr>
          </a:solidFill>
        </p:spPr>
        <p:txBody>
          <a:bodyPr lIns="91440" rIns="91440" tIns="45720" bIns="45720" rtlCol="0" anchor="ctr">
            <a:normAutofit/>
          </a:bodyPr>
          <a:p>
            <a:pPr algn="ctr" marL="0" indent="0">
              <a:lnSpc>
                <a:spcPct val="150000"/>
              </a:lnSpc>
              <a:buNone/>
            </a:pPr>
            <a:r>
              <a:rPr lang="en-US" spc="0"/>
              <a:t/>
            </a:r>
            <a:endParaRPr/>
          </a:p>
        </p:txBody>
      </p:sp>
      <p:sp>
        <p:nvSpPr>
          <p:cNvPr id="3" name="Placeholder for title"/>
          <p:cNvSpPr>
            <a:spLocks noGrp="1"/>
          </p:cNvSpPr>
          <p:nvPr>
            <p:ph type="title" idx="0"/>
          </p:nvPr>
        </p:nvSpPr>
        <p:spPr>
          <a:xfrm>
            <a:off x="5473722" y="410249"/>
            <a:ext cx="5786043" cy="2377704"/>
          </a:xfrm>
          <a:prstGeom prst="rect">
            <a:avLst/>
          </a:prstGeom>
          <a:noFill/>
        </p:spPr>
        <p:txBody>
          <a:bodyPr lIns="85725" rIns="85725" tIns="85725" bIns="85725" rtlCol="0">
            <a:normAutofit/>
          </a:bodyPr>
          <a:p>
            <a:pPr marL="0" indent="0">
              <a:buNone/>
            </a:pPr>
            <a:r>
              <a:rPr lang="en-US" sz="3500">
                <a:solidFill>
                  <a:srgbClr val="FFFFFF">
                    <a:alpha val="100000"/>
                  </a:srgbClr>
                </a:solidFill>
              </a:rPr>
              <a:t>孖寶車仔麵</a:t>
            </a:r>
            <a:br/>
            <a:r>
              <a:rPr lang="en-US" sz="3500">
                <a:solidFill>
                  <a:srgbClr val="FFFFFF">
                    <a:alpha val="100000"/>
                  </a:srgbClr>
                </a:solidFill>
              </a:rPr>
              <a:t>(荃灣大壩街/葵涌廣場)</a:t>
            </a:r>
            <a:br/>
            <a:r>
              <a:rPr lang="en-US" sz="3500">
                <a:solidFill>
                  <a:srgbClr val="FFFFFF">
                    <a:alpha val="100000"/>
                  </a:srgbClr>
                </a:solidFill>
              </a:rPr>
              <a:t>Marble Cart Noodles</a:t>
            </a:r>
            <a:br/>
            <a:r>
              <a:rPr lang="en-US" sz="3500">
                <a:solidFill>
                  <a:srgbClr val="FFFFFF">
                    <a:alpha val="100000"/>
                  </a:srgbClr>
                </a:solidFill>
              </a:rPr>
              <a:t>Online Food Ordering and Delivery Services </a:t>
            </a:r>
            <a:endParaRPr/>
          </a:p>
        </p:txBody>
      </p:sp>
      <p:sp>
        <p:nvSpPr>
          <p:cNvPr id="4" name="Placeholder for subTitle"/>
          <p:cNvSpPr>
            <a:spLocks noGrp="1"/>
          </p:cNvSpPr>
          <p:nvPr>
            <p:ph type="subTitle" idx="1"/>
          </p:nvPr>
        </p:nvSpPr>
        <p:spPr>
          <a:xfrm>
            <a:off x="5547758" y="3425511"/>
            <a:ext cx="5457327" cy="3091808"/>
          </a:xfrm>
          <a:prstGeom prst="rect">
            <a:avLst/>
          </a:prstGeom>
          <a:noFill/>
        </p:spPr>
        <p:txBody>
          <a:bodyPr lIns="91440" rIns="91440" tIns="45720" bIns="45720" rtlCol="0" anchor="t">
            <a:normAutofit/>
          </a:bodyPr>
          <a:p>
            <a:pPr marL="0" indent="0">
              <a:buNone/>
            </a:pPr>
            <a:r>
              <a:rPr lang="en-US">
                <a:solidFill>
                  <a:srgbClr val="FFFFFF">
                    <a:alpha val="100000"/>
                  </a:srgbClr>
                </a:solidFill>
              </a:rPr>
              <a:t>Students ID and Name</a:t>
            </a:r>
            <a:endParaRPr/>
          </a:p>
          <a:p>
            <a:pPr marL="0" indent="0">
              <a:buNone/>
            </a:pPr>
            <a:r>
              <a:rPr lang="en-US">
                <a:solidFill>
                  <a:srgbClr val="FFFFFF">
                    <a:alpha val="100000"/>
                  </a:srgbClr>
                </a:solidFill>
              </a:rPr>
              <a:t>19069390A NG Ka Wah </a:t>
            </a:r>
            <a:endParaRPr/>
          </a:p>
          <a:p>
            <a:pPr marL="0" indent="0">
              <a:buNone/>
            </a:pPr>
            <a:r>
              <a:rPr lang="en-US">
                <a:solidFill>
                  <a:srgbClr val="FFFFFF">
                    <a:alpha val="100000"/>
                  </a:srgbClr>
                </a:solidFill>
              </a:rPr>
              <a:t>19071963A CHEUNG Chung Yin </a:t>
            </a:r>
            <a:endParaRPr/>
          </a:p>
          <a:p>
            <a:pPr marL="0" indent="0">
              <a:buNone/>
            </a:pPr>
            <a:r>
              <a:rPr lang="en-US">
                <a:solidFill>
                  <a:srgbClr val="FFFFFF">
                    <a:alpha val="100000"/>
                  </a:srgbClr>
                </a:solidFill>
              </a:rPr>
              <a:t>19076020A NG Long Hin </a:t>
            </a:r>
            <a:endParaRPr/>
          </a:p>
          <a:p>
            <a:pPr marL="0" indent="0">
              <a:buNone/>
            </a:pPr>
            <a:r>
              <a:rPr lang="en-US">
                <a:solidFill>
                  <a:srgbClr val="FFFFFF">
                    <a:alpha val="100000"/>
                  </a:srgbClr>
                </a:solidFill>
              </a:rPr>
              <a:t>19132788A TSANG Kit Hong Andrew </a:t>
            </a:r>
            <a:endParaRPr/>
          </a:p>
          <a:p>
            <a:pPr marL="0" indent="0">
              <a:buNone/>
            </a:pPr>
            <a:r>
              <a:rPr lang="en-US">
                <a:solidFill>
                  <a:srgbClr val="FFFFFF">
                    <a:alpha val="100000"/>
                  </a:srgbClr>
                </a:solidFill>
              </a:rPr>
              <a:t>19087635A WAN Sheung Yam </a:t>
            </a:r>
            <a:endParaRPr/>
          </a:p>
        </p:txBody>
      </p:sp>
      <p:cxnSp>
        <p:nvCxnSpPr>
          <p:cNvPr id="5" name=""/>
          <p:cNvCxnSpPr/>
          <p:nvPr/>
        </p:nvCxnSpPr>
        <p:spPr>
          <a:xfrm flipH="1">
            <a:off x="0" y="3209925"/>
            <a:ext cx="9763125" cy="9525"/>
          </a:xfrm>
          <a:prstGeom prst="line">
            <a:avLst/>
          </a:prstGeom>
          <a:ln w="12700" cap="flat" cmpd="sng" algn="ctr">
            <a:solidFill>
              <a:srgbClr val="ED7D31">
                <a:alpha val="100000"/>
              </a:srgbClr>
            </a:solidFill>
            <a:prstDash val="solid"/>
            <a:round/>
          </a:ln>
        </p:spPr>
      </p:cxnSp>
      <p:sp>
        <p:nvSpPr>
          <p:cNvPr id="6" name=""/>
          <p:cNvSpPr/>
          <p:nvPr/>
        </p:nvSpPr>
        <p:spPr>
          <a:xfrm>
            <a:off x="126206" y="115193"/>
            <a:ext cx="11939588" cy="6627614"/>
          </a:xfrm>
          <a:prstGeom prst="rect">
            <a:avLst/>
          </a:prstGeom>
          <a:noFill/>
          <a:ln w="12700" cap="flat" cmpd="sng" algn="ctr">
            <a:solidFill>
              <a:srgbClr val="ED7D31">
                <a:alpha val="100000"/>
              </a:srgbClr>
            </a:solidFill>
            <a:prstDash val="solid"/>
            <a:round/>
          </a:ln>
        </p:spPr>
        <p:txBody>
          <a:bodyPr lIns="85725" rIns="85725" tIns="85725" bIns="85725" rtlCol="0" anchor="ctr">
            <a:normAutofit/>
          </a:bodyPr>
          <a:p>
            <a:pPr algn="ctr" marL="0" indent="0">
              <a:lnSpc>
                <a:spcPct val="150000"/>
              </a:lnSpc>
              <a:buNone/>
            </a:pPr>
            <a:r>
              <a:rPr lang="en-US" spc="0"/>
              <a:t/>
            </a:r>
            <a:endParaRPr/>
          </a:p>
        </p:txBody>
      </p:sp>
      <p:pic>
        <p:nvPicPr>
          <p:cNvPr id="7" name=""/>
          <p:cNvPicPr>
            <a:picLocks noChangeAspect="1"/>
          </p:cNvPicPr>
          <p:nvPr/>
        </p:nvPicPr>
        <p:blipFill>
          <a:blip r:embed="rId3">
            <a:extLst>
              <a:ext uri="{28A0092B-C50C-407E-A947-70E740481C1C}">
                <a14:useLocalDpi xmlns:a14="http://schemas.microsoft.com/office/drawing/2010/main" val="0"/>
              </a:ext>
            </a:extLst>
          </a:blip>
          <a:srcRect t="0" r="0" b="0" l="0"/>
          <a:stretch>
            <a:fillRect/>
          </a:stretch>
        </p:blipFill>
        <p:spPr>
          <a:xfrm>
            <a:off x="444698" y="3423361"/>
            <a:ext cx="2743200" cy="2543175"/>
          </a:xfrm>
          <a:prstGeom prst="rect">
            <a:avLst/>
          </a:prstGeom>
        </p:spPr>
      </p:pic>
      <p:sp>
        <p:nvSpPr>
          <p:cNvPr id="8" name=""/>
          <p:cNvSpPr txBox="1"/>
          <p:nvPr/>
        </p:nvSpPr>
        <p:spPr>
          <a:xfrm>
            <a:off x="3799115" y="3425536"/>
            <a:ext cx="2743200" cy="1346010"/>
          </a:xfrm>
          <a:prstGeom prst="rect">
            <a:avLst/>
          </a:prstGeom>
          <a:noFill/>
        </p:spPr>
        <p:txBody>
          <a:bodyPr lIns="91440" rIns="91440" tIns="45720" bIns="45720" rtlCol="0" anchor="t">
            <a:spAutoFit/>
          </a:bodyPr>
          <a:p>
            <a:pPr marL="0" indent="0">
              <a:spcBef>
                <a:spcPts val="1000"/>
              </a:spcBef>
              <a:buNone/>
            </a:pPr>
            <a:r>
              <a:rPr lang="en-US" sz="2400">
                <a:solidFill>
                  <a:srgbClr val="FFFFFF">
                    <a:alpha val="100000"/>
                  </a:srgbClr>
                </a:solidFill>
                <a:latin typeface="Calibri"/>
                <a:ea typeface="Calibri"/>
                <a:cs typeface="Calibri"/>
              </a:rPr>
              <a:t>SEHH3143</a:t>
            </a:r>
            <a:endParaRPr/>
          </a:p>
          <a:p>
            <a:pPr marL="0" indent="0">
              <a:spcBef>
                <a:spcPts val="1000"/>
              </a:spcBef>
              <a:buNone/>
            </a:pPr>
            <a:r>
              <a:rPr lang="en-US" sz="2400">
                <a:solidFill>
                  <a:srgbClr val="FFFFFF">
                    <a:alpha val="100000"/>
                  </a:srgbClr>
                </a:solidFill>
                <a:latin typeface="Calibri"/>
                <a:ea typeface="Calibri"/>
                <a:cs typeface="Calibri"/>
              </a:rPr>
              <a:t>Group ID</a:t>
            </a:r>
            <a:endParaRPr/>
          </a:p>
          <a:p>
            <a:pPr marL="0" indent="0">
              <a:spcBef>
                <a:spcPts val="1000"/>
              </a:spcBef>
              <a:buNone/>
            </a:pPr>
            <a:r>
              <a:rPr lang="en-US" sz="2400">
                <a:solidFill>
                  <a:srgbClr val="FFFFFF">
                    <a:alpha val="100000"/>
                  </a:srgbClr>
                </a:solidFill>
                <a:latin typeface="Calibri"/>
                <a:ea typeface="Calibri"/>
                <a:cs typeface="Calibri"/>
              </a:rPr>
              <a:t>201A-G04 </a:t>
            </a:r>
            <a:endParaRPr/>
          </a:p>
        </p:txBody>
      </p:sp>
      <p:pic>
        <p:nvPicPr>
          <p:cNvPr id="9" name=""/>
          <p:cNvPicPr>
            <a:picLocks noChangeAspect="1"/>
          </p:cNvPicPr>
          <p:nvPr/>
        </p:nvPicPr>
        <p:blipFill>
          <a:blip r:embed="rId4">
            <a:extLst>
              <a:ext uri="{28A0092B-C50C-407E-A947-70E740481C1C}">
                <a14:useLocalDpi xmlns:a14="http://schemas.microsoft.com/office/drawing/2010/main" val="0"/>
              </a:ext>
            </a:extLst>
          </a:blip>
          <a:srcRect t="0" r="0" b="0" l="0"/>
          <a:stretch>
            <a:fillRect/>
          </a:stretch>
        </p:blipFill>
        <p:spPr>
          <a:xfrm>
            <a:off x="279016" y="258618"/>
            <a:ext cx="3666643" cy="2747819"/>
          </a:xfrm>
          <a:prstGeom prst="rect">
            <a:avLst/>
          </a:prstGeom>
        </p:spPr>
      </p:pic>
      <p:sp>
        <p:nvSpPr>
          <p:cNvPr id="10" name="Placeholder for sldNum"/>
          <p:cNvSpPr>
            <a:spLocks noGrp="1"/>
          </p:cNvSpPr>
          <p:nvPr>
            <p:ph type="sldNum" idx="2"/>
          </p:nvPr>
        </p:nvSpPr>
        <p:spPr>
          <a:prstGeom prst="rect">
            <a:avLst/>
          </a:prstGeom>
          <a:noFill/>
        </p:spPr>
        <p:txBody>
          <a:bodyPr lIns="85725" rIns="85725" tIns="85725" bIns="85725" rtlCol="0">
            <a:normAutofit/>
          </a:bodyPr>
          <a:p>
            <a:fld id="{D5976ED1-CAA9-B933-D4AF-D253C9A507C2}" type="slidenum">
              <a:t>1</a:t>
            </a:fld>
          </a:p>
        </p:txBody>
      </p:sp>
      <p:sp>
        <p:nvSpPr>
          <p:cNvPr id="11" name=""/>
          <p:cNvSpPr txBox="1"/>
          <p:nvPr/>
        </p:nvSpPr>
        <p:spPr>
          <a:xfrm>
            <a:off x="8033431" y="2705365"/>
            <a:ext cx="3459388" cy="369332"/>
          </a:xfrm>
          <a:prstGeom prst="rect">
            <a:avLst/>
          </a:prstGeom>
          <a:noFill/>
        </p:spPr>
        <p:txBody>
          <a:bodyPr lIns="85725" rIns="85725" tIns="85725" bIns="85725" rtlCol="0">
            <a:spAutoFit/>
          </a:bodyPr>
          <a:p>
            <a:pPr marL="0" indent="0">
              <a:buNone/>
            </a:pPr>
            <a:r>
              <a:rPr lang="en-US" sz="1800">
                <a:solidFill>
                  <a:srgbClr val="FFFFFF">
                    <a:alpha val="100000"/>
                  </a:srgbClr>
                </a:solidFill>
                <a:latin typeface="Calibri"/>
                <a:ea typeface="Calibri"/>
                <a:cs typeface="Calibri"/>
              </a:rPr>
              <a:t>https://youtu.be/ptgciAlOfyA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90" name=""/>
        <p:cNvGrpSpPr/>
        <p:nvPr/>
      </p:nvGrpSpPr>
      <p:grpSpPr>
        <a:xfrm>
          <a:off x="0" y="0"/>
          <a:ext cx="13234607" cy="6858000"/>
          <a:chOff x="0" y="0"/>
          <a:chExt cx="13234607" cy="6858000"/>
        </a:xfrm>
      </p:grpSpPr>
      <p:sp>
        <p:nvSpPr>
          <p:cNvPr id="191" name=""/>
          <p:cNvSpPr/>
          <p:nvPr/>
        </p:nvSpPr>
        <p:spPr>
          <a:xfrm>
            <a:off x="3048" y="0"/>
            <a:ext cx="12188952" cy="6858000"/>
          </a:xfrm>
          <a:prstGeom prst="rect">
            <a:avLst/>
          </a:prstGeom>
          <a:solidFill>
            <a:srgbClr val="44546A">
              <a:alpha val="100000"/>
            </a:srgbClr>
          </a:solidFill>
        </p:spPr>
        <p:txBody>
          <a:bodyPr lIns="85725" rIns="85725" tIns="85725" bIns="85725" rtlCol="0" anchor="ctr">
            <a:normAutofit/>
          </a:bodyPr>
          <a:p>
            <a:pPr algn="ctr" marL="0" indent="0">
              <a:lnSpc>
                <a:spcPct val="150000"/>
              </a:lnSpc>
              <a:buNone/>
            </a:pPr>
            <a:r>
              <a:rPr lang="en-US" spc="0"/>
              <a:t/>
            </a:r>
            <a:endParaRPr/>
          </a:p>
        </p:txBody>
      </p:sp>
      <p:sp>
        <p:nvSpPr>
          <p:cNvPr id="192" name=""/>
          <p:cNvSpPr/>
          <p:nvPr/>
        </p:nvSpPr>
        <p:spPr>
          <a:xfrm>
            <a:off x="0" y="0"/>
            <a:ext cx="12188952" cy="6858000"/>
          </a:xfrm>
          <a:prstGeom prst="rect">
            <a:avLst/>
          </a:prstGeom>
          <a:solidFill>
            <a:srgbClr val="000000">
              <a:alpha val="53000"/>
            </a:srgbClr>
          </a:solidFill>
        </p:spPr>
        <p:txBody>
          <a:bodyPr lIns="85725" rIns="85725" tIns="85725" bIns="85725" rtlCol="0" anchor="ctr">
            <a:normAutofit/>
          </a:bodyPr>
          <a:p>
            <a:pPr algn="ctr" marL="0" indent="0">
              <a:lnSpc>
                <a:spcPct val="150000"/>
              </a:lnSpc>
              <a:buNone/>
            </a:pPr>
            <a:r>
              <a:rPr lang="en-US" spc="0"/>
              <a:t/>
            </a:r>
            <a:endParaRPr/>
          </a:p>
        </p:txBody>
      </p:sp>
      <p:grpSp>
        <p:nvGrpSpPr>
          <p:cNvPr id="193" name="Group 193"/>
          <p:cNvGrpSpPr/>
          <p:nvPr/>
        </p:nvGrpSpPr>
        <p:grpSpPr>
          <a:xfrm>
            <a:off x="1" y="2075420"/>
            <a:ext cx="12048729" cy="4093306"/>
            <a:chOff x="1" y="2075420"/>
            <a:chExt cx="12048729" cy="4093306"/>
          </a:xfrm>
        </p:grpSpPr>
        <p:sp>
          <p:nvSpPr>
            <p:cNvPr id="194" name=""/>
            <p:cNvSpPr/>
            <p:nvPr/>
          </p:nvSpPr>
          <p:spPr>
            <a:xfrm rot="4500000">
              <a:off x="7942191" y="2507571"/>
              <a:ext cx="3563871" cy="3563871"/>
            </a:xfrm>
            <a:prstGeom prst="ellipse">
              <a:avLst/>
            </a:prstGeom>
            <a:noFill/>
            <a:ln w="31750" cap="flat" cmpd="sng" algn="ctr">
              <a:solidFill>
                <a:srgbClr val="4472C4">
                  <a:alpha val="100000"/>
                </a:srgbClr>
              </a:solidFill>
              <a:prstDash val="sysDot"/>
              <a:round/>
            </a:ln>
          </p:spPr>
          <p:txBody>
            <a:bodyPr lIns="85725" rIns="85725" tIns="85725" bIns="85725" rtlCol="0" anchor="ctr">
              <a:normAutofit/>
            </a:bodyPr>
            <a:p>
              <a:pPr algn="ctr" marL="0" indent="0">
                <a:lnSpc>
                  <a:spcPct val="150000"/>
                </a:lnSpc>
                <a:buNone/>
              </a:pPr>
              <a:r>
                <a:rPr lang="en-US" spc="0"/>
                <a:t/>
              </a:r>
              <a:endParaRPr/>
            </a:p>
          </p:txBody>
        </p:sp>
        <p:sp>
          <p:nvSpPr>
            <p:cNvPr id="195" name=""/>
            <p:cNvSpPr/>
            <p:nvPr/>
          </p:nvSpPr>
          <p:spPr>
            <a:xfrm rot="16200000">
              <a:off x="10435065" y="4048931"/>
              <a:ext cx="1381607" cy="1381607"/>
            </a:xfrm>
            <a:prstGeom prst="ellipse">
              <a:avLst/>
            </a:prstGeom>
            <a:noFill/>
            <a:ln w="31750" cap="flat" cmpd="sng" algn="ctr">
              <a:solidFill>
                <a:srgbClr val="4472C4">
                  <a:alpha val="100000"/>
                </a:srgbClr>
              </a:solidFill>
              <a:prstDash val="sysDot"/>
              <a:round/>
            </a:ln>
          </p:spPr>
          <p:txBody>
            <a:bodyPr lIns="85725" rIns="85725" tIns="85725" bIns="85725" rtlCol="0" anchor="ctr">
              <a:normAutofit/>
            </a:bodyPr>
            <a:p>
              <a:pPr algn="ctr" marL="0" indent="0">
                <a:lnSpc>
                  <a:spcPct val="150000"/>
                </a:lnSpc>
                <a:buNone/>
              </a:pPr>
              <a:r>
                <a:rPr lang="en-US" spc="0"/>
                <a:t/>
              </a:r>
              <a:endParaRPr/>
            </a:p>
          </p:txBody>
        </p:sp>
        <p:sp>
          <p:nvSpPr>
            <p:cNvPr id="196" name=""/>
            <p:cNvSpPr/>
            <p:nvPr/>
          </p:nvSpPr>
          <p:spPr>
            <a:xfrm rot="16200000">
              <a:off x="1" y="2075420"/>
              <a:ext cx="3144364" cy="3144364"/>
            </a:xfrm>
            <a:prstGeom prst="ellipse">
              <a:avLst/>
            </a:prstGeom>
            <a:solidFill>
              <a:srgbClr val="CCE6FF">
                <a:alpha val="100000"/>
              </a:srgbClr>
            </a:solidFill>
          </p:spPr>
          <p:txBody>
            <a:bodyPr lIns="85725" rIns="85725" tIns="85725" bIns="85725" rtlCol="0" anchor="ctr">
              <a:normAutofit/>
            </a:bodyPr>
            <a:p>
              <a:pPr algn="ctr" marL="0" indent="0">
                <a:lnSpc>
                  <a:spcPct val="150000"/>
                </a:lnSpc>
                <a:buNone/>
              </a:pPr>
              <a:r>
                <a:rPr lang="en-US" spc="0"/>
                <a:t/>
              </a:r>
              <a:endParaRPr/>
            </a:p>
          </p:txBody>
        </p:sp>
        <p:sp>
          <p:nvSpPr>
            <p:cNvPr id="197" name=""/>
            <p:cNvSpPr/>
            <p:nvPr/>
          </p:nvSpPr>
          <p:spPr>
            <a:xfrm rot="12600000">
              <a:off x="10150845" y="4270841"/>
              <a:ext cx="1897885" cy="1897885"/>
            </a:xfrm>
            <a:prstGeom prst="ellipse">
              <a:avLst/>
            </a:prstGeom>
            <a:solidFill>
              <a:srgbClr val="CCE6FF">
                <a:alpha val="100000"/>
              </a:srgbClr>
            </a:solidFill>
          </p:spPr>
          <p:txBody>
            <a:bodyPr lIns="85725" rIns="85725" tIns="85725" bIns="85725" rtlCol="0" anchor="ctr">
              <a:normAutofit/>
            </a:bodyPr>
            <a:p>
              <a:pPr algn="ctr" marL="0" indent="0">
                <a:lnSpc>
                  <a:spcPct val="150000"/>
                </a:lnSpc>
                <a:buNone/>
              </a:pPr>
              <a:r>
                <a:rPr lang="en-US" spc="0"/>
                <a:t/>
              </a:r>
              <a:endParaRPr/>
            </a:p>
          </p:txBody>
        </p:sp>
        <p:sp>
          <p:nvSpPr>
            <p:cNvPr id="198" name=""/>
            <p:cNvSpPr/>
            <p:nvPr/>
          </p:nvSpPr>
          <p:spPr>
            <a:xfrm rot="4500000">
              <a:off x="2046780" y="3040492"/>
              <a:ext cx="2579322" cy="2579322"/>
            </a:xfrm>
            <a:prstGeom prst="ellipse">
              <a:avLst/>
            </a:prstGeom>
            <a:noFill/>
            <a:ln w="31750" cap="flat" cmpd="sng" algn="ctr">
              <a:solidFill>
                <a:srgbClr val="4472C4">
                  <a:alpha val="100000"/>
                </a:srgbClr>
              </a:solidFill>
              <a:prstDash val="sysDot"/>
              <a:round/>
            </a:ln>
          </p:spPr>
          <p:txBody>
            <a:bodyPr lIns="85725" rIns="85725" tIns="85725" bIns="85725" rtlCol="0" anchor="ctr">
              <a:normAutofit/>
            </a:bodyPr>
            <a:p>
              <a:pPr algn="ctr" marL="0" indent="0">
                <a:lnSpc>
                  <a:spcPct val="150000"/>
                </a:lnSpc>
                <a:buNone/>
              </a:pPr>
              <a:r>
                <a:rPr lang="en-US" spc="0"/>
                <a:t/>
              </a:r>
              <a:endParaRPr/>
            </a:p>
          </p:txBody>
        </p:sp>
        <p:sp>
          <p:nvSpPr>
            <p:cNvPr id="199" name=""/>
            <p:cNvSpPr/>
            <p:nvPr/>
          </p:nvSpPr>
          <p:spPr>
            <a:xfrm rot="4500000">
              <a:off x="2224640" y="3193975"/>
              <a:ext cx="2243193" cy="2243193"/>
            </a:xfrm>
            <a:prstGeom prst="ellipse">
              <a:avLst/>
            </a:prstGeom>
            <a:noFill/>
            <a:ln w="31750" cap="flat" cmpd="sng" algn="ctr">
              <a:solidFill>
                <a:srgbClr val="4472C4">
                  <a:alpha val="100000"/>
                </a:srgbClr>
              </a:solidFill>
              <a:prstDash val="solid"/>
              <a:round/>
            </a:ln>
          </p:spPr>
          <p:txBody>
            <a:bodyPr lIns="85725" rIns="85725" tIns="85725" bIns="85725" rtlCol="0" anchor="ctr">
              <a:normAutofit/>
            </a:bodyPr>
            <a:p>
              <a:pPr algn="ctr" marL="0" indent="0">
                <a:lnSpc>
                  <a:spcPct val="150000"/>
                </a:lnSpc>
                <a:buNone/>
              </a:pPr>
              <a:r>
                <a:rPr lang="en-US" spc="0"/>
                <a:t/>
              </a:r>
              <a:endParaRPr/>
            </a:p>
          </p:txBody>
        </p:sp>
      </p:grpSp>
      <p:grpSp>
        <p:nvGrpSpPr>
          <p:cNvPr id="200" name="Group 200"/>
          <p:cNvGrpSpPr/>
          <p:nvPr/>
        </p:nvGrpSpPr>
        <p:grpSpPr>
          <a:xfrm rot="16200000">
            <a:off x="474192" y="584794"/>
            <a:ext cx="304800" cy="429768"/>
            <a:chOff x="474192" y="584794"/>
            <a:chExt cx="304800" cy="429768"/>
          </a:xfrm>
        </p:grpSpPr>
        <p:cxnSp>
          <p:nvCxnSpPr>
            <p:cNvPr id="201" name=""/>
            <p:cNvCxnSpPr/>
            <p:nvPr/>
          </p:nvCxnSpPr>
          <p:spPr>
            <a:xfrm>
              <a:off x="474192" y="584794"/>
              <a:ext cx="9525" cy="429768"/>
            </a:xfrm>
            <a:prstGeom prst="line">
              <a:avLst/>
            </a:prstGeom>
            <a:ln w="25400" cap="flat" cmpd="sng" algn="ctr">
              <a:solidFill>
                <a:srgbClr val="F0EFEF">
                  <a:alpha val="50000"/>
                </a:srgbClr>
              </a:solidFill>
              <a:prstDash val="sysDot"/>
              <a:round/>
            </a:ln>
          </p:spPr>
        </p:cxnSp>
        <p:cxnSp>
          <p:nvCxnSpPr>
            <p:cNvPr id="202" name=""/>
            <p:cNvCxnSpPr/>
            <p:nvPr/>
          </p:nvCxnSpPr>
          <p:spPr>
            <a:xfrm>
              <a:off x="575792" y="584794"/>
              <a:ext cx="9525" cy="429768"/>
            </a:xfrm>
            <a:prstGeom prst="line">
              <a:avLst/>
            </a:prstGeom>
            <a:ln w="25400" cap="flat" cmpd="sng" algn="ctr">
              <a:solidFill>
                <a:srgbClr val="F0EFEF">
                  <a:alpha val="50000"/>
                </a:srgbClr>
              </a:solidFill>
              <a:prstDash val="sysDot"/>
              <a:round/>
            </a:ln>
          </p:spPr>
        </p:cxnSp>
        <p:cxnSp>
          <p:nvCxnSpPr>
            <p:cNvPr id="203" name=""/>
            <p:cNvCxnSpPr/>
            <p:nvPr/>
          </p:nvCxnSpPr>
          <p:spPr>
            <a:xfrm>
              <a:off x="677392" y="584794"/>
              <a:ext cx="9525" cy="429768"/>
            </a:xfrm>
            <a:prstGeom prst="line">
              <a:avLst/>
            </a:prstGeom>
            <a:ln w="25400" cap="flat" cmpd="sng" algn="ctr">
              <a:solidFill>
                <a:srgbClr val="F0EFEF">
                  <a:alpha val="50000"/>
                </a:srgbClr>
              </a:solidFill>
              <a:prstDash val="sysDot"/>
              <a:round/>
            </a:ln>
          </p:spPr>
        </p:cxnSp>
        <p:cxnSp>
          <p:nvCxnSpPr>
            <p:cNvPr id="204" name=""/>
            <p:cNvCxnSpPr/>
            <p:nvPr/>
          </p:nvCxnSpPr>
          <p:spPr>
            <a:xfrm>
              <a:off x="778992" y="584794"/>
              <a:ext cx="9525" cy="429768"/>
            </a:xfrm>
            <a:prstGeom prst="line">
              <a:avLst/>
            </a:prstGeom>
            <a:ln w="25400" cap="flat" cmpd="sng" algn="ctr">
              <a:solidFill>
                <a:srgbClr val="F0EFEF">
                  <a:alpha val="50000"/>
                </a:srgbClr>
              </a:solidFill>
              <a:prstDash val="sysDot"/>
              <a:round/>
            </a:ln>
          </p:spPr>
        </p:cxnSp>
      </p:grpSp>
      <p:sp>
        <p:nvSpPr>
          <p:cNvPr id="205" name=""/>
          <p:cNvSpPr/>
          <p:nvPr/>
        </p:nvSpPr>
        <p:spPr>
          <a:xfrm rot="16200000">
            <a:off x="10438146" y="1042605"/>
            <a:ext cx="2796461" cy="711252"/>
          </a:xfrm>
          <a:prstGeom prst="rect">
            <a:avLst/>
          </a:prstGeom>
          <a:solidFill>
            <a:srgbClr val="CCE6FF">
              <a:alpha val="100000"/>
            </a:srgbClr>
          </a:solidFill>
        </p:spPr>
        <p:txBody>
          <a:bodyPr lIns="85725" rIns="85725" tIns="85725" bIns="85725" rtlCol="0" anchor="ctr">
            <a:normAutofit/>
          </a:bodyPr>
          <a:p>
            <a:pPr algn="ctr" marL="0" indent="0">
              <a:lnSpc>
                <a:spcPct val="150000"/>
              </a:lnSpc>
              <a:buNone/>
            </a:pPr>
            <a:r>
              <a:rPr lang="en-US" spc="0"/>
              <a:t/>
            </a:r>
            <a:endParaRPr/>
          </a:p>
        </p:txBody>
      </p:sp>
      <p:grpSp>
        <p:nvGrpSpPr>
          <p:cNvPr id="206" name="Group 206"/>
          <p:cNvGrpSpPr/>
          <p:nvPr/>
        </p:nvGrpSpPr>
        <p:grpSpPr>
          <a:xfrm>
            <a:off x="11259539" y="317578"/>
            <a:ext cx="548640" cy="549007"/>
            <a:chOff x="11259539" y="317578"/>
            <a:chExt cx="548640" cy="549007"/>
          </a:xfrm>
        </p:grpSpPr>
        <p:cxnSp>
          <p:nvCxnSpPr>
            <p:cNvPr id="207" name=""/>
            <p:cNvCxnSpPr/>
            <p:nvPr/>
          </p:nvCxnSpPr>
          <p:spPr>
            <a:xfrm>
              <a:off x="11259539" y="317578"/>
              <a:ext cx="548640" cy="9525"/>
            </a:xfrm>
            <a:prstGeom prst="line">
              <a:avLst/>
            </a:prstGeom>
            <a:ln w="31750" cap="flat" cmpd="sng" algn="ctr">
              <a:solidFill>
                <a:srgbClr val="4472C4">
                  <a:alpha val="100000"/>
                </a:srgbClr>
              </a:solidFill>
              <a:prstDash val="sysDot"/>
              <a:round/>
            </a:ln>
          </p:spPr>
        </p:cxnSp>
        <p:cxnSp>
          <p:nvCxnSpPr>
            <p:cNvPr id="208" name=""/>
            <p:cNvCxnSpPr/>
            <p:nvPr/>
          </p:nvCxnSpPr>
          <p:spPr>
            <a:xfrm>
              <a:off x="11259539" y="500580"/>
              <a:ext cx="548640" cy="9525"/>
            </a:xfrm>
            <a:prstGeom prst="line">
              <a:avLst/>
            </a:prstGeom>
            <a:ln w="31750" cap="flat" cmpd="sng" algn="ctr">
              <a:solidFill>
                <a:srgbClr val="4472C4">
                  <a:alpha val="100000"/>
                </a:srgbClr>
              </a:solidFill>
              <a:prstDash val="sysDot"/>
              <a:round/>
            </a:ln>
          </p:spPr>
        </p:cxnSp>
        <p:cxnSp>
          <p:nvCxnSpPr>
            <p:cNvPr id="209" name=""/>
            <p:cNvCxnSpPr/>
            <p:nvPr/>
          </p:nvCxnSpPr>
          <p:spPr>
            <a:xfrm>
              <a:off x="11259539" y="683582"/>
              <a:ext cx="548640" cy="9525"/>
            </a:xfrm>
            <a:prstGeom prst="line">
              <a:avLst/>
            </a:prstGeom>
            <a:ln w="31750" cap="flat" cmpd="sng" algn="ctr">
              <a:solidFill>
                <a:srgbClr val="4472C4">
                  <a:alpha val="100000"/>
                </a:srgbClr>
              </a:solidFill>
              <a:prstDash val="sysDot"/>
              <a:round/>
            </a:ln>
          </p:spPr>
        </p:cxnSp>
        <p:cxnSp>
          <p:nvCxnSpPr>
            <p:cNvPr id="210" name=""/>
            <p:cNvCxnSpPr/>
            <p:nvPr/>
          </p:nvCxnSpPr>
          <p:spPr>
            <a:xfrm>
              <a:off x="11259539" y="866585"/>
              <a:ext cx="548640" cy="9525"/>
            </a:xfrm>
            <a:prstGeom prst="line">
              <a:avLst/>
            </a:prstGeom>
            <a:ln w="31750" cap="flat" cmpd="sng" algn="ctr">
              <a:solidFill>
                <a:srgbClr val="4472C4">
                  <a:alpha val="100000"/>
                </a:srgbClr>
              </a:solidFill>
              <a:prstDash val="sysDot"/>
              <a:round/>
            </a:ln>
          </p:spPr>
        </p:cxnSp>
      </p:grpSp>
      <p:sp>
        <p:nvSpPr>
          <p:cNvPr id="211" name=""/>
          <p:cNvSpPr/>
          <p:nvPr/>
        </p:nvSpPr>
        <p:spPr>
          <a:xfrm rot="10800000">
            <a:off x="-1" y="6140785"/>
            <a:ext cx="6095997" cy="711252"/>
          </a:xfrm>
          <a:prstGeom prst="rect">
            <a:avLst/>
          </a:prstGeom>
          <a:solidFill>
            <a:srgbClr val="CCE6FF">
              <a:alpha val="100000"/>
            </a:srgbClr>
          </a:solidFill>
        </p:spPr>
        <p:txBody>
          <a:bodyPr lIns="85725" rIns="85725" tIns="85725" bIns="85725" rtlCol="0" anchor="ctr">
            <a:normAutofit/>
          </a:bodyPr>
          <a:p>
            <a:pPr algn="ctr" marL="0" indent="0">
              <a:lnSpc>
                <a:spcPct val="150000"/>
              </a:lnSpc>
              <a:buNone/>
            </a:pPr>
            <a:r>
              <a:rPr lang="en-US" spc="0"/>
              <a:t/>
            </a:r>
            <a:endParaRPr/>
          </a:p>
        </p:txBody>
      </p:sp>
      <p:sp>
        <p:nvSpPr>
          <p:cNvPr id="212" name=""/>
          <p:cNvSpPr txBox="1"/>
          <p:nvPr/>
        </p:nvSpPr>
        <p:spPr>
          <a:xfrm>
            <a:off x="516589" y="180911"/>
            <a:ext cx="7711090" cy="727883"/>
          </a:xfrm>
          <a:prstGeom prst="rect">
            <a:avLst/>
          </a:prstGeom>
          <a:noFill/>
        </p:spPr>
        <p:txBody>
          <a:bodyPr lIns="91440" rIns="91440" tIns="45720" bIns="45720" rtlCol="0" anchor="t">
            <a:spAutoFit/>
          </a:bodyPr>
          <a:p>
            <a:pPr marL="0" indent="0">
              <a:spcAft>
                <a:spcPts val="600"/>
              </a:spcAft>
              <a:buNone/>
            </a:pPr>
            <a:r>
              <a:rPr lang="en-US" sz="3200">
                <a:solidFill>
                  <a:srgbClr val="FFFFFF">
                    <a:alpha val="100000"/>
                  </a:srgbClr>
                </a:solidFill>
                <a:latin typeface="Calibri Light"/>
                <a:ea typeface="Calibri Light"/>
                <a:cs typeface="Calibri Light"/>
              </a:rPr>
              <a:t>Functional requirement-Customers</a:t>
            </a:r>
            <a:endParaRPr/>
          </a:p>
        </p:txBody>
      </p:sp>
      <p:sp>
        <p:nvSpPr>
          <p:cNvPr id="213" name=""/>
          <p:cNvSpPr txBox="1"/>
          <p:nvPr/>
        </p:nvSpPr>
        <p:spPr>
          <a:xfrm>
            <a:off x="517272" y="1086526"/>
            <a:ext cx="7919023" cy="4185761"/>
          </a:xfrm>
          <a:prstGeom prst="rect">
            <a:avLst/>
          </a:prstGeom>
          <a:noFill/>
        </p:spPr>
        <p:txBody>
          <a:bodyPr lIns="91440" rIns="91440" tIns="45720" bIns="45720" rtlCol="0" anchor="t">
            <a:spAutoFit/>
          </a:bodyPr>
          <a:p>
            <a:pPr marL="285750" indent="-285750">
              <a:buClr>
                <a:srgbClr val="FFFFFF">
                  <a:alpha val="100000"/>
                </a:srgbClr>
              </a:buClr>
              <a:buFont typeface="Arial"/>
              <a:buChar char="●"/>
            </a:pPr>
            <a:r>
              <a:rPr lang="en-US" sz="1400">
                <a:solidFill>
                  <a:srgbClr val="FFFFFF">
                    <a:alpha val="100000"/>
                  </a:srgbClr>
                </a:solidFill>
                <a:latin typeface="Calibri"/>
                <a:ea typeface="Calibri"/>
                <a:cs typeface="Calibri"/>
              </a:rPr>
              <a:t>Place order</a:t>
            </a:r>
            <a:endParaRPr/>
          </a:p>
          <a:p>
            <a:pPr marL="571500" indent="0">
              <a:buNone/>
            </a:pPr>
            <a:r>
              <a:rPr lang="en-US" sz="1400">
                <a:solidFill>
                  <a:srgbClr val="FFFFFF">
                    <a:alpha val="100000"/>
                  </a:srgbClr>
                </a:solidFill>
              </a:rPr>
              <a:t>After pressing the shopping cart, let user double the order from marble cart noodles the </a:t>
            </a:r>
            <a:r>
              <a:rPr lang="en-US" sz="1400">
                <a:solidFill>
                  <a:srgbClr val="FF0000">
                    <a:alpha val="100000"/>
                  </a:srgbClr>
                </a:solidFill>
                <a:latin typeface="Calibri"/>
                <a:ea typeface="Calibri"/>
                <a:cs typeface="Calibri"/>
              </a:rPr>
              <a:t>items, price</a:t>
            </a:r>
            <a:r>
              <a:rPr lang="en-US" sz="1400">
                <a:solidFill>
                  <a:srgbClr val="FFFFFF">
                    <a:alpha val="100000"/>
                  </a:srgbClr>
                </a:solidFill>
              </a:rPr>
              <a:t> and the </a:t>
            </a:r>
            <a:r>
              <a:rPr lang="en-US" sz="1400">
                <a:solidFill>
                  <a:srgbClr val="FF0000">
                    <a:alpha val="100000"/>
                  </a:srgbClr>
                </a:solidFill>
                <a:latin typeface="Calibri"/>
                <a:ea typeface="Calibri"/>
                <a:cs typeface="Calibri"/>
              </a:rPr>
              <a:t>address</a:t>
            </a:r>
            <a:r>
              <a:rPr lang="en-US" sz="1400">
                <a:solidFill>
                  <a:srgbClr val="FFFFFF">
                    <a:alpha val="100000"/>
                  </a:srgbClr>
                </a:solidFill>
                <a:latin typeface="Calibri"/>
                <a:ea typeface="Calibri"/>
                <a:cs typeface="Calibri"/>
              </a:rPr>
              <a:t>.</a:t>
            </a:r>
            <a:endParaRPr/>
          </a:p>
          <a:p>
            <a:pPr marL="571500" indent="0">
              <a:buNone/>
            </a:pPr>
            <a:r>
              <a:rPr lang="en-US" sz="1400">
                <a:solidFill>
                  <a:srgbClr val="FF0000">
                    <a:alpha val="100000"/>
                  </a:srgbClr>
                </a:solidFill>
              </a:rPr>
              <a:t>Pickup and delivery details </a:t>
            </a:r>
            <a:endParaRPr/>
          </a:p>
          <a:p>
            <a:pPr marL="571500" indent="0">
              <a:buNone/>
            </a:pPr>
            <a:r>
              <a:rPr lang="en-US" sz="1400">
                <a:solidFill>
                  <a:srgbClr val="FFFFFF">
                    <a:alpha val="100000"/>
                  </a:srgbClr>
                </a:solidFill>
              </a:rPr>
              <a:t>The user can choose the pickup time such as, the exact time or as soon as possible. </a:t>
            </a:r>
            <a:endParaRPr/>
          </a:p>
          <a:p>
            <a:pPr marL="571500" indent="0">
              <a:buNone/>
            </a:pPr>
            <a:r>
              <a:rPr lang="en-US" sz="1400">
                <a:solidFill>
                  <a:srgbClr val="FFFFFF">
                    <a:alpha val="100000"/>
                  </a:srgbClr>
                </a:solidFill>
              </a:rPr>
              <a:t>User can edit their address here.</a:t>
            </a:r>
            <a:endParaRPr/>
          </a:p>
          <a:p>
            <a:pPr lvl="1" marL="571500" indent="-285750">
              <a:buClr>
                <a:srgbClr val="FFFFFF">
                  <a:alpha val="100000"/>
                </a:srgbClr>
              </a:buClr>
              <a:buFont typeface="Arial"/>
              <a:buChar char="○"/>
            </a:pPr>
            <a:r>
              <a:rPr lang="en-US" sz="1400">
                <a:solidFill>
                  <a:srgbClr val="FFFFFF">
                    <a:alpha val="100000"/>
                  </a:srgbClr>
                </a:solidFill>
                <a:latin typeface="Calibri"/>
                <a:ea typeface="Calibri"/>
                <a:cs typeface="Calibri"/>
              </a:rPr>
              <a:t>Personal details</a:t>
            </a:r>
            <a:endParaRPr/>
          </a:p>
          <a:p>
            <a:pPr marL="857250" indent="0">
              <a:buNone/>
            </a:pPr>
            <a:r>
              <a:rPr lang="en-US" sz="1400">
                <a:solidFill>
                  <a:srgbClr val="FFFFFF">
                    <a:alpha val="100000"/>
                  </a:srgbClr>
                </a:solidFill>
              </a:rPr>
              <a:t>User can check their name, email and phone number again, deliveryman can call user if there is any delivery problem or find the way to deliver.</a:t>
            </a:r>
            <a:endParaRPr/>
          </a:p>
          <a:p>
            <a:pPr lvl="1" marL="571500" indent="-285750">
              <a:buClr>
                <a:srgbClr val="FFFFFF">
                  <a:alpha val="100000"/>
                </a:srgbClr>
              </a:buClr>
              <a:buFont typeface="Arial"/>
              <a:buChar char="○"/>
            </a:pPr>
            <a:r>
              <a:rPr lang="en-US" sz="1400">
                <a:solidFill>
                  <a:srgbClr val="FFFFFF">
                    <a:alpha val="100000"/>
                  </a:srgbClr>
                </a:solidFill>
                <a:latin typeface="Calibri"/>
                <a:ea typeface="Calibri"/>
                <a:cs typeface="Calibri"/>
              </a:rPr>
              <a:t>Payment</a:t>
            </a:r>
            <a:endParaRPr/>
          </a:p>
          <a:p>
            <a:pPr marL="857250" indent="0">
              <a:buNone/>
            </a:pPr>
            <a:r>
              <a:rPr lang="en-US" sz="1400">
                <a:solidFill>
                  <a:srgbClr val="FFFFFF">
                    <a:alpha val="100000"/>
                  </a:srgbClr>
                </a:solidFill>
              </a:rPr>
              <a:t>User can add or choose the credit or debit card or PayPal these payment methods.</a:t>
            </a:r>
            <a:endParaRPr/>
          </a:p>
          <a:p>
            <a:pPr marL="857250" indent="0">
              <a:buNone/>
            </a:pPr>
            <a:r>
              <a:rPr lang="en-US" sz="1400">
                <a:solidFill>
                  <a:srgbClr val="FFFFFF">
                    <a:alpha val="100000"/>
                  </a:srgbClr>
                </a:solidFill>
              </a:rPr>
              <a:t> There is an option that payment method records the user used last time.</a:t>
            </a:r>
            <a:endParaRPr/>
          </a:p>
          <a:p>
            <a:pPr lvl="1" marL="571500" indent="-285750">
              <a:buClr>
                <a:srgbClr val="FFFFFF">
                  <a:alpha val="100000"/>
                </a:srgbClr>
              </a:buClr>
              <a:buFont typeface="Arial"/>
              <a:buChar char="○"/>
            </a:pPr>
            <a:r>
              <a:rPr lang="en-US" sz="1400">
                <a:solidFill>
                  <a:srgbClr val="FFFFFF">
                    <a:alpha val="100000"/>
                  </a:srgbClr>
                </a:solidFill>
                <a:latin typeface="Calibri"/>
                <a:ea typeface="Calibri"/>
                <a:cs typeface="Calibri"/>
              </a:rPr>
              <a:t>Coupons</a:t>
            </a:r>
            <a:endParaRPr/>
          </a:p>
          <a:p>
            <a:pPr marL="857250" indent="0">
              <a:buNone/>
            </a:pPr>
            <a:r>
              <a:rPr lang="en-US" sz="1400">
                <a:solidFill>
                  <a:srgbClr val="FFFFFF">
                    <a:alpha val="100000"/>
                  </a:srgbClr>
                </a:solidFill>
              </a:rPr>
              <a:t>User can choose the coupons input before or input a new one when they before place order.</a:t>
            </a:r>
            <a:endParaRPr/>
          </a:p>
          <a:p>
            <a:pPr marL="0" indent="0">
              <a:buNone/>
            </a:pPr>
            <a:r>
              <a:rPr lang="en-US" sz="1400" spc="0"/>
              <a:t/>
            </a:r>
            <a:endParaRPr/>
          </a:p>
          <a:p>
            <a:pPr marL="0" indent="0">
              <a:buNone/>
            </a:pPr>
            <a:r>
              <a:rPr lang="en-US" sz="1400" spc="0"/>
              <a:t/>
            </a:r>
            <a:endParaRPr/>
          </a:p>
          <a:p>
            <a:pPr marL="285750" indent="-285750">
              <a:buClr>
                <a:srgbClr val="FFFFFF">
                  <a:alpha val="100000"/>
                </a:srgbClr>
              </a:buClr>
              <a:buFont typeface="Arial"/>
              <a:buChar char="●"/>
            </a:pPr>
            <a:r>
              <a:rPr lang="en-US" sz="1400">
                <a:solidFill>
                  <a:srgbClr val="FFFFFF">
                    <a:alpha val="100000"/>
                  </a:srgbClr>
                </a:solidFill>
                <a:latin typeface="Calibri"/>
                <a:ea typeface="Calibri"/>
                <a:cs typeface="Calibri"/>
              </a:rPr>
              <a:t>Track</a:t>
            </a:r>
            <a:endParaRPr/>
          </a:p>
          <a:p>
            <a:pPr marL="571500" indent="0">
              <a:buNone/>
            </a:pPr>
            <a:r>
              <a:rPr lang="en-US" sz="1400">
                <a:solidFill>
                  <a:srgbClr val="FFFFFF">
                    <a:alpha val="100000"/>
                  </a:srgbClr>
                </a:solidFill>
                <a:latin typeface="ＭＳ Ｐゴシック"/>
                <a:ea typeface="ＭＳ Ｐゴシック"/>
                <a:cs typeface="ＭＳ Ｐゴシック"/>
              </a:rPr>
              <a:t>User can track the delivery location and the estimate the time. Also, view the error case.</a:t>
            </a:r>
            <a:endParaRPr/>
          </a:p>
          <a:p>
            <a:pPr marL="0" indent="0">
              <a:buNone/>
            </a:pPr>
            <a:r>
              <a:rPr lang="en-US" sz="1400" spc="0"/>
              <a:t/>
            </a:r>
            <a:endParaRPr/>
          </a:p>
        </p:txBody>
      </p:sp>
      <p:sp>
        <p:nvSpPr>
          <p:cNvPr id="214" name="Placeholder for sldNum"/>
          <p:cNvSpPr>
            <a:spLocks noGrp="1"/>
          </p:cNvSpPr>
          <p:nvPr>
            <p:ph type="sldNum" idx="2"/>
          </p:nvPr>
        </p:nvSpPr>
        <p:spPr>
          <a:prstGeom prst="rect">
            <a:avLst/>
          </a:prstGeom>
          <a:noFill/>
        </p:spPr>
        <p:txBody>
          <a:bodyPr lIns="85725" rIns="85725" tIns="85725" bIns="85725" rtlCol="0">
            <a:normAutofit/>
          </a:bodyPr>
          <a:p>
            <a:fld id="{8183E076-E564-0774-CA9F-B8AB1ED28B82}" type="slidenum">
              <a:t>10</a:t>
            </a:fld>
          </a:p>
        </p:txBody>
      </p:sp>
      <p:pic>
        <p:nvPicPr>
          <p:cNvPr id="215" name=""/>
          <p:cNvPicPr>
            <a:picLocks noChangeAspect="1"/>
          </p:cNvPicPr>
          <p:nvPr/>
        </p:nvPicPr>
        <p:blipFill>
          <a:blip r:embed="rId3">
            <a:extLst>
              <a:ext uri="{28A0092B-C50C-407E-A947-70E740481C1C}">
                <a14:useLocalDpi xmlns:a14="http://schemas.microsoft.com/office/drawing/2010/main" val="0"/>
              </a:ext>
            </a:extLst>
          </a:blip>
          <a:srcRect t="0" r="0" b="0" l="0"/>
          <a:stretch>
            <a:fillRect/>
          </a:stretch>
        </p:blipFill>
        <p:spPr>
          <a:xfrm>
            <a:off x="8369667" y="182137"/>
            <a:ext cx="2152691" cy="5164873"/>
          </a:xfrm>
          <a:prstGeom prst="rect">
            <a:avLst/>
          </a:prstGeom>
        </p:spPr>
      </p:pic>
      <p:pic>
        <p:nvPicPr>
          <p:cNvPr id="216" name=""/>
          <p:cNvPicPr>
            <a:picLocks noChangeAspect="1"/>
          </p:cNvPicPr>
          <p:nvPr/>
        </p:nvPicPr>
        <p:blipFill>
          <a:blip r:embed="rId4">
            <a:extLst>
              <a:ext uri="{28A0092B-C50C-407E-A947-70E740481C1C}">
                <a14:useLocalDpi xmlns:a14="http://schemas.microsoft.com/office/drawing/2010/main" val="0"/>
              </a:ext>
            </a:extLst>
          </a:blip>
          <a:srcRect t="0" r="0" b="0" l="0"/>
          <a:stretch>
            <a:fillRect/>
          </a:stretch>
        </p:blipFill>
        <p:spPr>
          <a:xfrm>
            <a:off x="10381012" y="126380"/>
            <a:ext cx="1763442" cy="4031166"/>
          </a:xfrm>
          <a:prstGeom prst="rect">
            <a:avLst/>
          </a:prstGeom>
        </p:spPr>
      </p:pic>
      <p:pic>
        <p:nvPicPr>
          <p:cNvPr id="217" name=""/>
          <p:cNvPicPr>
            <a:picLocks noChangeAspect="1"/>
          </p:cNvPicPr>
          <p:nvPr/>
        </p:nvPicPr>
        <p:blipFill>
          <a:blip r:embed="rId5">
            <a:extLst>
              <a:ext uri="{28A0092B-C50C-407E-A947-70E740481C1C}">
                <a14:useLocalDpi xmlns:a14="http://schemas.microsoft.com/office/drawing/2010/main" val="0"/>
              </a:ext>
            </a:extLst>
          </a:blip>
          <a:srcRect t="47246" r="741" b="290" l="0"/>
          <a:stretch>
            <a:fillRect/>
          </a:stretch>
        </p:blipFill>
        <p:spPr>
          <a:xfrm>
            <a:off x="10544225" y="4094355"/>
            <a:ext cx="1511381" cy="205271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218" name=""/>
        <p:cNvGrpSpPr/>
        <p:nvPr/>
      </p:nvGrpSpPr>
      <p:grpSpPr>
        <a:xfrm>
          <a:off x="0" y="0"/>
          <a:ext cx="12192000" cy="7221704"/>
          <a:chOff x="0" y="0"/>
          <a:chExt cx="12192000" cy="7221704"/>
        </a:xfrm>
      </p:grpSpPr>
      <p:sp>
        <p:nvSpPr>
          <p:cNvPr id="219" name=""/>
          <p:cNvSpPr/>
          <p:nvPr/>
        </p:nvSpPr>
        <p:spPr>
          <a:xfrm>
            <a:off x="0" y="0"/>
            <a:ext cx="12192000" cy="6858000"/>
          </a:xfrm>
          <a:prstGeom prst="rect">
            <a:avLst/>
          </a:prstGeom>
          <a:solidFill>
            <a:srgbClr val="0C0C0C">
              <a:alpha val="100000"/>
            </a:srgbClr>
          </a:solidFill>
        </p:spPr>
        <p:txBody>
          <a:bodyPr lIns="85725" rIns="85725" tIns="85725" bIns="85725" rtlCol="0" anchor="ctr">
            <a:normAutofit/>
          </a:bodyPr>
          <a:p>
            <a:pPr algn="ctr" marL="0" indent="0">
              <a:lnSpc>
                <a:spcPct val="150000"/>
              </a:lnSpc>
              <a:buNone/>
            </a:pPr>
            <a:r>
              <a:rPr lang="en-US" spc="0"/>
              <a:t/>
            </a:r>
            <a:endParaRPr/>
          </a:p>
        </p:txBody>
      </p:sp>
      <p:cxnSp>
        <p:nvCxnSpPr>
          <p:cNvPr id="220" name=""/>
          <p:cNvCxnSpPr/>
          <p:nvPr/>
        </p:nvCxnSpPr>
        <p:spPr>
          <a:xfrm>
            <a:off x="585285" y="0"/>
            <a:ext cx="9525" cy="6858000"/>
          </a:xfrm>
          <a:prstGeom prst="line">
            <a:avLst/>
          </a:prstGeom>
          <a:ln w="12700" cap="flat" cmpd="sng" algn="ctr">
            <a:solidFill>
              <a:srgbClr val="ED7D31">
                <a:alpha val="100000"/>
              </a:srgbClr>
            </a:solidFill>
            <a:prstDash val="solid"/>
            <a:round/>
          </a:ln>
        </p:spPr>
      </p:cxnSp>
      <p:cxnSp>
        <p:nvCxnSpPr>
          <p:cNvPr id="221" name=""/>
          <p:cNvCxnSpPr/>
          <p:nvPr/>
        </p:nvCxnSpPr>
        <p:spPr>
          <a:xfrm flipH="1">
            <a:off x="0" y="6252485"/>
            <a:ext cx="12192000" cy="9525"/>
          </a:xfrm>
          <a:prstGeom prst="line">
            <a:avLst/>
          </a:prstGeom>
          <a:ln w="12700" cap="flat" cmpd="sng" algn="ctr">
            <a:solidFill>
              <a:srgbClr val="ED7D31">
                <a:alpha val="100000"/>
              </a:srgbClr>
            </a:solidFill>
            <a:prstDash val="solid"/>
            <a:round/>
          </a:ln>
        </p:spPr>
      </p:cxnSp>
      <p:sp>
        <p:nvSpPr>
          <p:cNvPr id="222" name=""/>
          <p:cNvSpPr txBox="1"/>
          <p:nvPr/>
        </p:nvSpPr>
        <p:spPr>
          <a:xfrm>
            <a:off x="637309" y="340425"/>
            <a:ext cx="11214263" cy="707886"/>
          </a:xfrm>
          <a:prstGeom prst="rect">
            <a:avLst/>
          </a:prstGeom>
          <a:noFill/>
        </p:spPr>
        <p:txBody>
          <a:bodyPr lIns="91440" rIns="91440" tIns="45720" bIns="45720" rtlCol="0" anchor="t">
            <a:spAutoFit/>
          </a:bodyPr>
          <a:p>
            <a:pPr marL="0" indent="0">
              <a:buNone/>
            </a:pPr>
            <a:r>
              <a:rPr lang="en-US" sz="4000">
                <a:solidFill>
                  <a:srgbClr val="FFFFFF">
                    <a:alpha val="100000"/>
                  </a:srgbClr>
                </a:solidFill>
                <a:latin typeface="Calibri Light"/>
                <a:ea typeface="Calibri Light"/>
                <a:cs typeface="Calibri Light"/>
              </a:rPr>
              <a:t>Functional requirement -</a:t>
            </a:r>
            <a:r>
              <a:rPr lang="en-US" sz="4000">
                <a:solidFill>
                  <a:srgbClr val="FFFFFF">
                    <a:alpha val="100000"/>
                  </a:srgbClr>
                </a:solidFill>
                <a:latin typeface="Calibri"/>
                <a:ea typeface="Calibri"/>
                <a:cs typeface="Calibri"/>
              </a:rPr>
              <a:t>Chief</a:t>
            </a:r>
            <a:endParaRPr/>
          </a:p>
        </p:txBody>
      </p:sp>
      <p:sp>
        <p:nvSpPr>
          <p:cNvPr id="223" name=""/>
          <p:cNvSpPr txBox="1"/>
          <p:nvPr/>
        </p:nvSpPr>
        <p:spPr>
          <a:xfrm>
            <a:off x="948418" y="1373949"/>
            <a:ext cx="6659161" cy="5847755"/>
          </a:xfrm>
          <a:prstGeom prst="rect">
            <a:avLst/>
          </a:prstGeom>
          <a:noFill/>
        </p:spPr>
        <p:txBody>
          <a:bodyPr lIns="91440" rIns="91440" tIns="45720" bIns="45720" rtlCol="0" anchor="t">
            <a:spAutoFit/>
          </a:bodyPr>
          <a:p>
            <a:pPr marL="0" indent="0">
              <a:buNone/>
            </a:pPr>
            <a:r>
              <a:rPr lang="en-US" sz="2400">
                <a:solidFill>
                  <a:srgbClr val="FFFFFF">
                    <a:alpha val="100000"/>
                  </a:srgbClr>
                </a:solidFill>
                <a:latin typeface="Calibri"/>
                <a:ea typeface="Calibri"/>
                <a:cs typeface="Calibri"/>
              </a:rPr>
              <a:t>Chief:</a:t>
            </a:r>
            <a:endParaRPr/>
          </a:p>
          <a:p>
            <a:pPr marL="0" indent="0">
              <a:buNone/>
            </a:pPr>
            <a:r>
              <a:rPr lang="en-US" sz="2400">
                <a:solidFill>
                  <a:srgbClr val="FFFFFF">
                    <a:alpha val="100000"/>
                  </a:srgbClr>
                </a:solidFill>
              </a:rPr>
              <a:t>There is a page to list the orders.</a:t>
            </a:r>
            <a:endParaRPr/>
          </a:p>
          <a:p>
            <a:pPr marL="0" indent="0">
              <a:buNone/>
            </a:pPr>
            <a:r>
              <a:rPr lang="en-US" sz="2400" spc="0"/>
              <a:t/>
            </a:r>
            <a:endParaRPr/>
          </a:p>
          <a:p>
            <a:pPr marL="285750" indent="-285750">
              <a:buClr>
                <a:srgbClr val="FFFFFF">
                  <a:alpha val="100000"/>
                </a:srgbClr>
              </a:buClr>
              <a:buFont typeface="Arial"/>
              <a:buChar char="●"/>
            </a:pPr>
            <a:r>
              <a:rPr lang="en-US" sz="2400">
                <a:solidFill>
                  <a:srgbClr val="FFFFFF">
                    <a:alpha val="100000"/>
                  </a:srgbClr>
                </a:solidFill>
              </a:rPr>
              <a:t>Page selecting button </a:t>
            </a:r>
            <a:endParaRPr/>
          </a:p>
          <a:p>
            <a:pPr marL="571500" indent="0">
              <a:buNone/>
            </a:pPr>
            <a:r>
              <a:rPr lang="en-US" sz="2400">
                <a:solidFill>
                  <a:srgbClr val="FFFFFF">
                    <a:alpha val="100000"/>
                  </a:srgbClr>
                </a:solidFill>
                <a:latin typeface="Calibri"/>
                <a:ea typeface="Calibri"/>
                <a:cs typeface="Calibri"/>
              </a:rPr>
              <a:t>The app will show the page selecting button at the bottom, the vender can tap the arrow icon to go to the next page or select the pages directly.</a:t>
            </a:r>
            <a:endParaRPr/>
          </a:p>
          <a:p>
            <a:pPr marL="0" indent="0">
              <a:buNone/>
            </a:pPr>
            <a:r>
              <a:rPr lang="en-US" sz="2400" spc="0"/>
              <a:t/>
            </a:r>
            <a:endParaRPr/>
          </a:p>
          <a:p>
            <a:pPr marL="285750" indent="-285750">
              <a:buClr>
                <a:srgbClr val="FFFFFF">
                  <a:alpha val="100000"/>
                </a:srgbClr>
              </a:buClr>
              <a:buFont typeface="Arial"/>
              <a:buChar char="●"/>
            </a:pPr>
            <a:r>
              <a:rPr lang="en-US" sz="2400">
                <a:solidFill>
                  <a:srgbClr val="FFFFFF">
                    <a:alpha val="100000"/>
                  </a:srgbClr>
                </a:solidFill>
                <a:latin typeface="Calibri"/>
                <a:ea typeface="Calibri"/>
                <a:cs typeface="Calibri"/>
              </a:rPr>
              <a:t>Done button</a:t>
            </a:r>
            <a:endParaRPr/>
          </a:p>
          <a:p>
            <a:pPr marL="571500" indent="0">
              <a:buNone/>
            </a:pPr>
            <a:r>
              <a:rPr lang="en-US" sz="2400">
                <a:solidFill>
                  <a:srgbClr val="FFFFFF">
                    <a:alpha val="100000"/>
                  </a:srgbClr>
                </a:solidFill>
              </a:rPr>
              <a:t>There is the button in the top-right corner, the cook can tap the button to let the deliveryman know the food is ready.</a:t>
            </a:r>
            <a:endParaRPr/>
          </a:p>
          <a:p>
            <a:pPr marL="0" indent="0">
              <a:buNone/>
            </a:pPr>
            <a:r>
              <a:rPr lang="en-US" sz="2400" spc="0"/>
              <a:t/>
            </a:r>
            <a:endParaRPr/>
          </a:p>
          <a:p>
            <a:pPr marL="0" indent="0">
              <a:buNone/>
            </a:pPr>
            <a:r>
              <a:rPr lang="en-US" sz="2000" spc="0"/>
              <a:t/>
            </a:r>
            <a:endParaRPr/>
          </a:p>
          <a:p>
            <a:pPr marL="0" indent="0">
              <a:buNone/>
            </a:pPr>
            <a:r>
              <a:rPr lang="en-US" spc="0"/>
              <a:t/>
            </a:r>
            <a:endParaRPr/>
          </a:p>
        </p:txBody>
      </p:sp>
      <p:sp>
        <p:nvSpPr>
          <p:cNvPr id="224" name="Placeholder for sldNum"/>
          <p:cNvSpPr>
            <a:spLocks noGrp="1"/>
          </p:cNvSpPr>
          <p:nvPr>
            <p:ph type="sldNum" idx="2"/>
          </p:nvPr>
        </p:nvSpPr>
        <p:spPr>
          <a:prstGeom prst="rect">
            <a:avLst/>
          </a:prstGeom>
          <a:noFill/>
        </p:spPr>
        <p:txBody>
          <a:bodyPr lIns="85725" rIns="85725" tIns="85725" bIns="85725" rtlCol="0">
            <a:normAutofit/>
          </a:bodyPr>
          <a:p>
            <a:fld id="{25A1362B-96D5-2AB2-31E4-6CB465125CD2}" type="slidenum">
              <a:t>11</a:t>
            </a:fld>
          </a:p>
        </p:txBody>
      </p:sp>
      <p:pic>
        <p:nvPicPr>
          <p:cNvPr id="225" name=""/>
          <p:cNvPicPr>
            <a:picLocks noChangeAspect="1"/>
          </p:cNvPicPr>
          <p:nvPr/>
        </p:nvPicPr>
        <p:blipFill>
          <a:blip r:embed="rId3">
            <a:extLst>
              <a:ext uri="{28A0092B-C50C-407E-A947-70E740481C1C}">
                <a14:useLocalDpi xmlns:a14="http://schemas.microsoft.com/office/drawing/2010/main" val="0"/>
              </a:ext>
            </a:extLst>
          </a:blip>
          <a:srcRect t="0" r="0" b="0" l="0"/>
          <a:stretch>
            <a:fillRect/>
          </a:stretch>
        </p:blipFill>
        <p:spPr>
          <a:xfrm>
            <a:off x="7651596" y="2154474"/>
            <a:ext cx="3821151" cy="349690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226" name=""/>
        <p:cNvGrpSpPr/>
        <p:nvPr/>
      </p:nvGrpSpPr>
      <p:grpSpPr>
        <a:xfrm>
          <a:off x="0" y="0"/>
          <a:ext cx="12192000" cy="6858000"/>
          <a:chOff x="0" y="0"/>
          <a:chExt cx="12192000" cy="6858000"/>
        </a:xfrm>
      </p:grpSpPr>
      <p:sp>
        <p:nvSpPr>
          <p:cNvPr id="227" name=""/>
          <p:cNvSpPr/>
          <p:nvPr/>
        </p:nvSpPr>
        <p:spPr>
          <a:xfrm>
            <a:off x="0" y="0"/>
            <a:ext cx="12192000" cy="6858000"/>
          </a:xfrm>
          <a:prstGeom prst="rect">
            <a:avLst/>
          </a:prstGeom>
          <a:solidFill>
            <a:srgbClr val="0C0C0C">
              <a:alpha val="100000"/>
            </a:srgbClr>
          </a:solidFill>
        </p:spPr>
        <p:txBody>
          <a:bodyPr lIns="85725" rIns="85725" tIns="85725" bIns="85725" rtlCol="0" anchor="ctr">
            <a:normAutofit/>
          </a:bodyPr>
          <a:p>
            <a:pPr algn="ctr" marL="0" indent="0">
              <a:lnSpc>
                <a:spcPct val="150000"/>
              </a:lnSpc>
              <a:buNone/>
            </a:pPr>
            <a:r>
              <a:rPr lang="en-US" spc="0"/>
              <a:t/>
            </a:r>
            <a:endParaRPr/>
          </a:p>
        </p:txBody>
      </p:sp>
      <p:cxnSp>
        <p:nvCxnSpPr>
          <p:cNvPr id="228" name=""/>
          <p:cNvCxnSpPr/>
          <p:nvPr/>
        </p:nvCxnSpPr>
        <p:spPr>
          <a:xfrm>
            <a:off x="585285" y="0"/>
            <a:ext cx="9525" cy="6858000"/>
          </a:xfrm>
          <a:prstGeom prst="line">
            <a:avLst/>
          </a:prstGeom>
          <a:ln w="12700" cap="flat" cmpd="sng" algn="ctr">
            <a:solidFill>
              <a:srgbClr val="ED7D31">
                <a:alpha val="100000"/>
              </a:srgbClr>
            </a:solidFill>
            <a:prstDash val="solid"/>
            <a:round/>
          </a:ln>
        </p:spPr>
      </p:cxnSp>
      <p:cxnSp>
        <p:nvCxnSpPr>
          <p:cNvPr id="229" name=""/>
          <p:cNvCxnSpPr/>
          <p:nvPr/>
        </p:nvCxnSpPr>
        <p:spPr>
          <a:xfrm flipH="1">
            <a:off x="0" y="6252485"/>
            <a:ext cx="12192000" cy="9525"/>
          </a:xfrm>
          <a:prstGeom prst="line">
            <a:avLst/>
          </a:prstGeom>
          <a:ln w="12700" cap="flat" cmpd="sng" algn="ctr">
            <a:solidFill>
              <a:srgbClr val="ED7D31">
                <a:alpha val="100000"/>
              </a:srgbClr>
            </a:solidFill>
            <a:prstDash val="solid"/>
            <a:round/>
          </a:ln>
        </p:spPr>
      </p:cxnSp>
      <p:sp>
        <p:nvSpPr>
          <p:cNvPr id="230" name=""/>
          <p:cNvSpPr txBox="1"/>
          <p:nvPr/>
        </p:nvSpPr>
        <p:spPr>
          <a:xfrm>
            <a:off x="637309" y="340425"/>
            <a:ext cx="11214263" cy="707886"/>
          </a:xfrm>
          <a:prstGeom prst="rect">
            <a:avLst/>
          </a:prstGeom>
          <a:noFill/>
        </p:spPr>
        <p:txBody>
          <a:bodyPr lIns="91440" rIns="91440" tIns="45720" bIns="45720" rtlCol="0" anchor="t">
            <a:spAutoFit/>
          </a:bodyPr>
          <a:p>
            <a:pPr marL="0" indent="0">
              <a:buNone/>
            </a:pPr>
            <a:r>
              <a:rPr lang="en-US" sz="4000">
                <a:solidFill>
                  <a:srgbClr val="FFFFFF">
                    <a:alpha val="100000"/>
                  </a:srgbClr>
                </a:solidFill>
                <a:latin typeface="Calibri Light"/>
                <a:ea typeface="Calibri Light"/>
                <a:cs typeface="Calibri Light"/>
              </a:rPr>
              <a:t>Functional requirement -Vender(Admin)</a:t>
            </a:r>
            <a:endParaRPr/>
          </a:p>
        </p:txBody>
      </p:sp>
      <p:sp>
        <p:nvSpPr>
          <p:cNvPr id="231" name=""/>
          <p:cNvSpPr txBox="1"/>
          <p:nvPr/>
        </p:nvSpPr>
        <p:spPr>
          <a:xfrm>
            <a:off x="751194" y="1051220"/>
            <a:ext cx="7806862" cy="1415772"/>
          </a:xfrm>
          <a:prstGeom prst="rect">
            <a:avLst/>
          </a:prstGeom>
          <a:noFill/>
        </p:spPr>
        <p:txBody>
          <a:bodyPr lIns="91440" rIns="91440" tIns="45720" bIns="45720" rtlCol="0" anchor="t">
            <a:spAutoFit/>
          </a:bodyPr>
          <a:p>
            <a:pPr marL="0" indent="0">
              <a:buNone/>
            </a:pPr>
            <a:r>
              <a:rPr lang="en-US" sz="1600">
                <a:solidFill>
                  <a:srgbClr val="FFFFFF">
                    <a:alpha val="100000"/>
                  </a:srgbClr>
                </a:solidFill>
              </a:rPr>
              <a:t>Main page </a:t>
            </a:r>
            <a:endParaRPr/>
          </a:p>
          <a:p>
            <a:pPr marL="0" indent="0">
              <a:buNone/>
            </a:pPr>
            <a:r>
              <a:rPr lang="en-US" sz="1600">
                <a:solidFill>
                  <a:srgbClr val="FFFFFF">
                    <a:alpha val="100000"/>
                  </a:srgbClr>
                </a:solidFill>
              </a:rPr>
              <a:t>The vender can choose to check the information of the current orders and manage the information of the restaurant. </a:t>
            </a:r>
            <a:endParaRPr/>
          </a:p>
          <a:p>
            <a:pPr marL="0" indent="0">
              <a:buNone/>
            </a:pPr>
            <a:r>
              <a:rPr lang="en-US" sz="2000" spc="0"/>
              <a:t/>
            </a:r>
            <a:endParaRPr/>
          </a:p>
          <a:p>
            <a:pPr marL="0" indent="0">
              <a:buNone/>
            </a:pPr>
            <a:r>
              <a:rPr lang="en-US" spc="0"/>
              <a:t/>
            </a:r>
            <a:endParaRPr/>
          </a:p>
        </p:txBody>
      </p:sp>
      <p:pic>
        <p:nvPicPr>
          <p:cNvPr id="232" name=""/>
          <p:cNvPicPr>
            <a:picLocks noChangeAspect="1"/>
          </p:cNvPicPr>
          <p:nvPr/>
        </p:nvPicPr>
        <p:blipFill>
          <a:blip r:embed="rId3">
            <a:extLst>
              <a:ext uri="{28A0092B-C50C-407E-A947-70E740481C1C}">
                <a14:useLocalDpi xmlns:a14="http://schemas.microsoft.com/office/drawing/2010/main" val="0"/>
              </a:ext>
            </a:extLst>
          </a:blip>
          <a:srcRect t="0" r="0" b="0" l="0"/>
          <a:stretch>
            <a:fillRect/>
          </a:stretch>
        </p:blipFill>
        <p:spPr>
          <a:xfrm>
            <a:off x="9083851" y="282450"/>
            <a:ext cx="1336440" cy="2659295"/>
          </a:xfrm>
          <a:prstGeom prst="rect">
            <a:avLst/>
          </a:prstGeom>
        </p:spPr>
      </p:pic>
      <p:sp>
        <p:nvSpPr>
          <p:cNvPr id="233" name="Placeholder for sldNum"/>
          <p:cNvSpPr>
            <a:spLocks noGrp="1"/>
          </p:cNvSpPr>
          <p:nvPr>
            <p:ph type="sldNum" idx="2"/>
          </p:nvPr>
        </p:nvSpPr>
        <p:spPr>
          <a:prstGeom prst="rect">
            <a:avLst/>
          </a:prstGeom>
          <a:noFill/>
        </p:spPr>
        <p:txBody>
          <a:bodyPr lIns="85725" rIns="85725" tIns="85725" bIns="85725" rtlCol="0">
            <a:normAutofit/>
          </a:bodyPr>
          <a:p>
            <a:fld id="{38C172F2-394B-C31E-F843-9D29FF281314}" type="slidenum">
              <a:t>12</a:t>
            </a:fld>
          </a:p>
        </p:txBody>
      </p:sp>
      <p:sp>
        <p:nvSpPr>
          <p:cNvPr id="234" name=""/>
          <p:cNvSpPr txBox="1"/>
          <p:nvPr/>
        </p:nvSpPr>
        <p:spPr>
          <a:xfrm>
            <a:off x="641395" y="1839364"/>
            <a:ext cx="8443356" cy="1292662"/>
          </a:xfrm>
          <a:prstGeom prst="rect">
            <a:avLst/>
          </a:prstGeom>
          <a:noFill/>
        </p:spPr>
        <p:txBody>
          <a:bodyPr lIns="91440" rIns="91440" tIns="45720" bIns="45720" rtlCol="0" anchor="t">
            <a:spAutoFit/>
          </a:bodyPr>
          <a:p>
            <a:pPr marL="0" indent="0">
              <a:buNone/>
            </a:pPr>
            <a:r>
              <a:rPr lang="en-US" sz="1800" b="1" u="sng">
                <a:solidFill>
                  <a:srgbClr val="FFFFFF">
                    <a:alpha val="100000"/>
                  </a:srgbClr>
                </a:solidFill>
                <a:latin typeface="Calibri"/>
                <a:ea typeface="Calibri"/>
                <a:cs typeface="Calibri"/>
              </a:rPr>
              <a:t>A) Management</a:t>
            </a:r>
            <a:endParaRPr/>
          </a:p>
          <a:p>
            <a:pPr marL="0" indent="0">
              <a:buNone/>
            </a:pPr>
            <a:r>
              <a:rPr lang="en-US" sz="1400">
                <a:solidFill>
                  <a:srgbClr val="FFFFFF">
                    <a:alpha val="100000"/>
                  </a:srgbClr>
                </a:solidFill>
                <a:latin typeface="Calibri"/>
                <a:ea typeface="Calibri"/>
                <a:cs typeface="Calibri"/>
              </a:rPr>
              <a:t>Main page of the management</a:t>
            </a:r>
            <a:endParaRPr/>
          </a:p>
          <a:p>
            <a:pPr marL="571500" indent="0">
              <a:buNone/>
            </a:pPr>
            <a:r>
              <a:rPr lang="en-US" sz="1400">
                <a:solidFill>
                  <a:srgbClr val="FFFFFF">
                    <a:alpha val="100000"/>
                  </a:srgbClr>
                </a:solidFill>
              </a:rPr>
              <a:t>The venders can choose to edit the information about the restaurants, update the news, edit the menu and add the discount by tapping the buttons.</a:t>
            </a:r>
            <a:endParaRPr/>
          </a:p>
          <a:p>
            <a:pPr marL="0" indent="0">
              <a:buNone/>
            </a:pPr>
            <a:r>
              <a:rPr lang="en-US" spc="0"/>
              <a:t/>
            </a:r>
            <a:endParaRPr/>
          </a:p>
        </p:txBody>
      </p:sp>
      <p:pic>
        <p:nvPicPr>
          <p:cNvPr id="235" name=""/>
          <p:cNvPicPr>
            <a:picLocks noChangeAspect="1"/>
          </p:cNvPicPr>
          <p:nvPr/>
        </p:nvPicPr>
        <p:blipFill>
          <a:blip r:embed="rId4">
            <a:extLst>
              <a:ext uri="{28A0092B-C50C-407E-A947-70E740481C1C}">
                <a14:useLocalDpi xmlns:a14="http://schemas.microsoft.com/office/drawing/2010/main" val="0"/>
              </a:ext>
            </a:extLst>
          </a:blip>
          <a:srcRect t="0" r="0" b="0" l="0"/>
          <a:stretch>
            <a:fillRect/>
          </a:stretch>
        </p:blipFill>
        <p:spPr>
          <a:xfrm>
            <a:off x="10536704" y="242331"/>
            <a:ext cx="1317232" cy="2593097"/>
          </a:xfrm>
          <a:prstGeom prst="rect">
            <a:avLst/>
          </a:prstGeom>
        </p:spPr>
      </p:pic>
      <p:sp>
        <p:nvSpPr>
          <p:cNvPr id="236" name=""/>
          <p:cNvSpPr txBox="1"/>
          <p:nvPr/>
        </p:nvSpPr>
        <p:spPr>
          <a:xfrm>
            <a:off x="2178205" y="3358375"/>
            <a:ext cx="5122126" cy="1723549"/>
          </a:xfrm>
          <a:prstGeom prst="rect">
            <a:avLst/>
          </a:prstGeom>
          <a:noFill/>
        </p:spPr>
        <p:txBody>
          <a:bodyPr lIns="91440" rIns="91440" tIns="45720" bIns="45720" rtlCol="0" anchor="t">
            <a:spAutoFit/>
          </a:bodyPr>
          <a:p>
            <a:pPr marL="0" indent="0">
              <a:buNone/>
            </a:pPr>
            <a:r>
              <a:rPr lang="en-US" sz="1800" b="1" u="sng">
                <a:solidFill>
                  <a:srgbClr val="FFFFFF">
                    <a:alpha val="100000"/>
                  </a:srgbClr>
                </a:solidFill>
              </a:rPr>
              <a:t>i)  About the restaurant</a:t>
            </a:r>
            <a:endParaRPr/>
          </a:p>
          <a:p>
            <a:pPr marL="0" indent="0">
              <a:buNone/>
            </a:pPr>
            <a:r>
              <a:rPr lang="en-US" sz="1400" spc="0"/>
              <a:t/>
            </a:r>
            <a:endParaRPr/>
          </a:p>
          <a:p>
            <a:pPr marL="0" indent="0">
              <a:buNone/>
            </a:pPr>
            <a:r>
              <a:rPr lang="en-US" sz="1400">
                <a:solidFill>
                  <a:srgbClr val="FFFFFF">
                    <a:alpha val="100000"/>
                  </a:srgbClr>
                </a:solidFill>
              </a:rPr>
              <a:t>The vender can edit the address, contact number and opening hours of the restaurants.</a:t>
            </a:r>
            <a:endParaRPr/>
          </a:p>
          <a:p>
            <a:pPr marL="0" indent="0">
              <a:buNone/>
            </a:pPr>
            <a:r>
              <a:rPr lang="en-US" sz="1400" spc="0"/>
              <a:t/>
            </a:r>
            <a:endParaRPr/>
          </a:p>
          <a:p>
            <a:pPr marL="0" indent="0">
              <a:buNone/>
            </a:pPr>
            <a:r>
              <a:rPr lang="en-US" sz="1400">
                <a:solidFill>
                  <a:srgbClr val="FFFFFF">
                    <a:alpha val="100000"/>
                  </a:srgbClr>
                </a:solidFill>
                <a:latin typeface="Calibri"/>
                <a:ea typeface="Calibri"/>
                <a:cs typeface="Calibri"/>
              </a:rPr>
              <a:t>Editing buttons</a:t>
            </a:r>
            <a:endParaRPr/>
          </a:p>
          <a:p>
            <a:pPr marL="571500" indent="0">
              <a:buNone/>
            </a:pPr>
            <a:r>
              <a:rPr lang="en-US" sz="1400">
                <a:solidFill>
                  <a:srgbClr val="FFFFFF">
                    <a:alpha val="100000"/>
                  </a:srgbClr>
                </a:solidFill>
                <a:latin typeface="Calibri"/>
                <a:ea typeface="Calibri"/>
                <a:cs typeface="Calibri"/>
              </a:rPr>
              <a:t>There are the editing buttons near each item.</a:t>
            </a:r>
            <a:r>
              <a:rPr lang="en-US" sz="1400">
                <a:solidFill>
                  <a:srgbClr val="000000">
                    <a:alpha val="100000"/>
                  </a:srgbClr>
                </a:solidFill>
                <a:latin typeface="Calibri"/>
                <a:ea typeface="Calibri"/>
                <a:cs typeface="Calibri"/>
              </a:rPr>
              <a:t>o</a:t>
            </a:r>
            <a:r>
              <a:rPr lang="en-US" sz="1800">
                <a:solidFill>
                  <a:srgbClr val="000000">
                    <a:alpha val="100000"/>
                  </a:srgbClr>
                </a:solidFill>
                <a:latin typeface="Calibri"/>
                <a:ea typeface="Calibri"/>
                <a:cs typeface="Calibri"/>
              </a:rPr>
              <a:t> add text</a:t>
            </a:r>
            <a:endParaRPr/>
          </a:p>
        </p:txBody>
      </p:sp>
      <p:pic>
        <p:nvPicPr>
          <p:cNvPr id="237" name=""/>
          <p:cNvPicPr>
            <a:picLocks noChangeAspect="1"/>
          </p:cNvPicPr>
          <p:nvPr/>
        </p:nvPicPr>
        <p:blipFill>
          <a:blip r:embed="rId5">
            <a:extLst>
              <a:ext uri="{28A0092B-C50C-407E-A947-70E740481C1C}">
                <a14:useLocalDpi xmlns:a14="http://schemas.microsoft.com/office/drawing/2010/main" val="0"/>
              </a:ext>
            </a:extLst>
          </a:blip>
          <a:srcRect t="0" r="0" b="0" l="0"/>
          <a:stretch>
            <a:fillRect/>
          </a:stretch>
        </p:blipFill>
        <p:spPr>
          <a:xfrm>
            <a:off x="190579" y="3104384"/>
            <a:ext cx="1723092" cy="3430521"/>
          </a:xfrm>
          <a:prstGeom prst="rect">
            <a:avLst/>
          </a:prstGeom>
        </p:spPr>
      </p:pic>
      <p:sp>
        <p:nvSpPr>
          <p:cNvPr id="238" name=""/>
          <p:cNvSpPr/>
          <p:nvPr/>
        </p:nvSpPr>
        <p:spPr>
          <a:xfrm rot="10800000">
            <a:off x="1759266" y="4529175"/>
            <a:ext cx="403085" cy="240525"/>
          </a:xfrm>
          <a:prstGeom prst="rightArrow">
            <a:avLst>
              <a:gd name="adj1" fmla="val 50000"/>
              <a:gd name="adj2" fmla="val 50000"/>
            </a:avLst>
          </a:prstGeom>
          <a:solidFill>
            <a:srgbClr val="FFFF00">
              <a:alpha val="100000"/>
            </a:srgbClr>
          </a:solidFill>
          <a:ln w="12700" cap="flat" cmpd="sng" algn="ctr">
            <a:solidFill>
              <a:srgbClr val="4472C4">
                <a:alpha val="100000"/>
              </a:srgbClr>
            </a:solidFill>
            <a:prstDash val="solid"/>
            <a:round/>
          </a:ln>
        </p:spPr>
        <p:txBody>
          <a:bodyPr lIns="91440" rIns="91440" tIns="45720" bIns="45720" rtlCol="0" anchor="ctr">
            <a:normAutofit/>
          </a:bodyPr>
          <a:p>
            <a:pPr algn="ctr" marL="0" indent="0">
              <a:lnSpc>
                <a:spcPct val="150000"/>
              </a:lnSpc>
              <a:buNone/>
            </a:pPr>
            <a:r>
              <a:rPr lang="en-US" spc="0"/>
              <a:t/>
            </a:r>
            <a:endParaRPr/>
          </a:p>
        </p:txBody>
      </p:sp>
      <p:sp>
        <p:nvSpPr>
          <p:cNvPr id="239" name=""/>
          <p:cNvSpPr txBox="1"/>
          <p:nvPr/>
        </p:nvSpPr>
        <p:spPr>
          <a:xfrm>
            <a:off x="2243253" y="5235498"/>
            <a:ext cx="4341541" cy="738664"/>
          </a:xfrm>
          <a:prstGeom prst="rect">
            <a:avLst/>
          </a:prstGeom>
          <a:noFill/>
        </p:spPr>
        <p:txBody>
          <a:bodyPr lIns="91440" rIns="91440" tIns="45720" bIns="45720" rtlCol="0" anchor="t">
            <a:spAutoFit/>
          </a:bodyPr>
          <a:p>
            <a:pPr marL="0" indent="0">
              <a:buNone/>
            </a:pPr>
            <a:r>
              <a:rPr lang="en-US" sz="1400">
                <a:solidFill>
                  <a:srgbClr val="FFFFFF">
                    <a:alpha val="100000"/>
                  </a:srgbClr>
                </a:solidFill>
              </a:rPr>
              <a:t>Editing the opening hours with </a:t>
            </a:r>
            <a:r>
              <a:rPr lang="en-US" sz="1400">
                <a:solidFill>
                  <a:srgbClr val="FF0000">
                    <a:alpha val="100000"/>
                  </a:srgbClr>
                </a:solidFill>
                <a:latin typeface="Calibri"/>
                <a:ea typeface="Calibri"/>
                <a:cs typeface="Calibri"/>
              </a:rPr>
              <a:t>time selector</a:t>
            </a:r>
            <a:endParaRPr/>
          </a:p>
          <a:p>
            <a:pPr marL="571500" indent="0">
              <a:buNone/>
            </a:pPr>
            <a:r>
              <a:rPr lang="en-US" sz="1400">
                <a:solidFill>
                  <a:srgbClr val="FFFFFF">
                    <a:alpha val="100000"/>
                  </a:srgbClr>
                </a:solidFill>
                <a:latin typeface="Calibri"/>
                <a:ea typeface="Calibri"/>
                <a:cs typeface="Calibri"/>
              </a:rPr>
              <a:t>For the opening hours, there is the time selector for the vender to change the opening hours easily.</a:t>
            </a:r>
            <a:endParaRPr/>
          </a:p>
        </p:txBody>
      </p:sp>
      <p:sp>
        <p:nvSpPr>
          <p:cNvPr id="240" name=""/>
          <p:cNvSpPr/>
          <p:nvPr/>
        </p:nvSpPr>
        <p:spPr>
          <a:xfrm rot="10800000">
            <a:off x="1907949" y="5337638"/>
            <a:ext cx="403085" cy="240525"/>
          </a:xfrm>
          <a:prstGeom prst="rightArrow">
            <a:avLst>
              <a:gd name="adj1" fmla="val 50000"/>
              <a:gd name="adj2" fmla="val 50000"/>
            </a:avLst>
          </a:prstGeom>
          <a:solidFill>
            <a:srgbClr val="FFFF00">
              <a:alpha val="100000"/>
            </a:srgbClr>
          </a:solidFill>
          <a:ln w="12700" cap="flat" cmpd="sng" algn="ctr">
            <a:solidFill>
              <a:srgbClr val="4472C4">
                <a:alpha val="100000"/>
              </a:srgbClr>
            </a:solidFill>
            <a:prstDash val="solid"/>
            <a:round/>
          </a:ln>
        </p:spPr>
        <p:txBody>
          <a:bodyPr lIns="91440" rIns="91440" tIns="45720" bIns="45720" rtlCol="0" anchor="ctr">
            <a:normAutofit/>
          </a:bodyPr>
          <a:p>
            <a:pPr algn="ctr" marL="0" indent="0">
              <a:lnSpc>
                <a:spcPct val="150000"/>
              </a:lnSpc>
              <a:buNone/>
            </a:pPr>
            <a:r>
              <a:rPr lang="en-US" spc="0"/>
              <a:t/>
            </a:r>
            <a:endParaRPr/>
          </a:p>
        </p:txBody>
      </p:sp>
      <p:pic>
        <p:nvPicPr>
          <p:cNvPr id="241" name=""/>
          <p:cNvPicPr>
            <a:picLocks noChangeAspect="1"/>
          </p:cNvPicPr>
          <p:nvPr/>
        </p:nvPicPr>
        <p:blipFill>
          <a:blip r:embed="rId6">
            <a:extLst>
              <a:ext uri="{28A0092B-C50C-407E-A947-70E740481C1C}">
                <a14:useLocalDpi xmlns:a14="http://schemas.microsoft.com/office/drawing/2010/main" val="0"/>
              </a:ext>
            </a:extLst>
          </a:blip>
          <a:srcRect t="0" r="0" b="0" l="0"/>
          <a:stretch>
            <a:fillRect/>
          </a:stretch>
        </p:blipFill>
        <p:spPr>
          <a:xfrm>
            <a:off x="7001043" y="3126059"/>
            <a:ext cx="1493859" cy="3046142"/>
          </a:xfrm>
          <a:prstGeom prst="rect">
            <a:avLst/>
          </a:prstGeom>
        </p:spPr>
      </p:pic>
      <p:sp>
        <p:nvSpPr>
          <p:cNvPr id="242" name=""/>
          <p:cNvSpPr txBox="1"/>
          <p:nvPr/>
        </p:nvSpPr>
        <p:spPr>
          <a:xfrm>
            <a:off x="8606316" y="4612041"/>
            <a:ext cx="3535492" cy="954107"/>
          </a:xfrm>
          <a:prstGeom prst="rect">
            <a:avLst/>
          </a:prstGeom>
          <a:noFill/>
        </p:spPr>
        <p:txBody>
          <a:bodyPr lIns="91440" rIns="91440" tIns="45720" bIns="45720" rtlCol="0" anchor="t">
            <a:spAutoFit/>
          </a:bodyPr>
          <a:p>
            <a:pPr marL="0" indent="0">
              <a:buNone/>
            </a:pPr>
            <a:r>
              <a:rPr lang="en-US" sz="1400">
                <a:solidFill>
                  <a:srgbClr val="FF0000">
                    <a:alpha val="100000"/>
                  </a:srgbClr>
                </a:solidFill>
              </a:rPr>
              <a:t>Hidden button</a:t>
            </a:r>
            <a:endParaRPr/>
          </a:p>
          <a:p>
            <a:pPr marL="571500" indent="0">
              <a:buNone/>
            </a:pPr>
            <a:r>
              <a:rPr lang="en-US" sz="1400">
                <a:solidFill>
                  <a:srgbClr val="FFFFFF">
                    <a:alpha val="100000"/>
                  </a:srgbClr>
                </a:solidFill>
              </a:rPr>
              <a:t>There are the editing buttons near each item, the vender can press the button if the products </a:t>
            </a:r>
            <a:r>
              <a:rPr lang="en-US" sz="1400">
                <a:solidFill>
                  <a:srgbClr val="FF0000">
                    <a:alpha val="100000"/>
                  </a:srgbClr>
                </a:solidFill>
                <a:latin typeface="Calibri"/>
                <a:ea typeface="Calibri"/>
                <a:cs typeface="Calibri"/>
              </a:rPr>
              <a:t>are not available</a:t>
            </a:r>
            <a:r>
              <a:rPr lang="en-US" sz="1400">
                <a:solidFill>
                  <a:srgbClr val="FFFFFF">
                    <a:alpha val="100000"/>
                  </a:srgbClr>
                </a:solidFill>
                <a:latin typeface="Calibri"/>
                <a:ea typeface="Calibri"/>
                <a:cs typeface="Calibri"/>
              </a:rPr>
              <a:t>.</a:t>
            </a:r>
            <a:endParaRPr/>
          </a:p>
        </p:txBody>
      </p:sp>
      <p:sp>
        <p:nvSpPr>
          <p:cNvPr id="243" name=""/>
          <p:cNvSpPr/>
          <p:nvPr/>
        </p:nvSpPr>
        <p:spPr>
          <a:xfrm rot="11640000">
            <a:off x="7922289" y="4383149"/>
            <a:ext cx="830549" cy="147599"/>
          </a:xfrm>
          <a:prstGeom prst="rightArrow">
            <a:avLst>
              <a:gd name="adj1" fmla="val 50000"/>
              <a:gd name="adj2" fmla="val 50000"/>
            </a:avLst>
          </a:prstGeom>
          <a:solidFill>
            <a:srgbClr val="FFFF00">
              <a:alpha val="100000"/>
            </a:srgbClr>
          </a:solidFill>
          <a:ln w="12700" cap="flat" cmpd="sng" algn="ctr">
            <a:solidFill>
              <a:srgbClr val="4472C4">
                <a:alpha val="100000"/>
              </a:srgbClr>
            </a:solidFill>
            <a:prstDash val="solid"/>
            <a:round/>
          </a:ln>
        </p:spPr>
        <p:txBody>
          <a:bodyPr lIns="85725" rIns="85725" tIns="85725" bIns="85725" rtlCol="0" anchor="ctr">
            <a:normAutofit/>
          </a:bodyPr>
          <a:p>
            <a:pPr algn="ctr" marL="0" indent="0">
              <a:lnSpc>
                <a:spcPct val="150000"/>
              </a:lnSpc>
              <a:buNone/>
            </a:pPr>
            <a:r>
              <a:rPr lang="en-US" spc="0"/>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244" name=""/>
        <p:cNvGrpSpPr/>
        <p:nvPr/>
      </p:nvGrpSpPr>
      <p:grpSpPr>
        <a:xfrm>
          <a:off x="0" y="0"/>
          <a:ext cx="13981770" cy="6858000"/>
          <a:chOff x="0" y="0"/>
          <a:chExt cx="13981770" cy="6858000"/>
        </a:xfrm>
      </p:grpSpPr>
      <p:sp>
        <p:nvSpPr>
          <p:cNvPr id="245" name=""/>
          <p:cNvSpPr/>
          <p:nvPr/>
        </p:nvSpPr>
        <p:spPr>
          <a:xfrm>
            <a:off x="0" y="0"/>
            <a:ext cx="12192000" cy="6858000"/>
          </a:xfrm>
          <a:prstGeom prst="rect">
            <a:avLst/>
          </a:prstGeom>
          <a:solidFill>
            <a:srgbClr val="0C0C0C">
              <a:alpha val="100000"/>
            </a:srgbClr>
          </a:solidFill>
        </p:spPr>
        <p:txBody>
          <a:bodyPr lIns="85725" rIns="85725" tIns="85725" bIns="85725" rtlCol="0" anchor="ctr">
            <a:normAutofit/>
          </a:bodyPr>
          <a:p>
            <a:pPr algn="ctr" marL="0" indent="0">
              <a:lnSpc>
                <a:spcPct val="150000"/>
              </a:lnSpc>
              <a:buNone/>
            </a:pPr>
            <a:r>
              <a:rPr lang="en-US" spc="0"/>
              <a:t/>
            </a:r>
            <a:endParaRPr/>
          </a:p>
        </p:txBody>
      </p:sp>
      <p:cxnSp>
        <p:nvCxnSpPr>
          <p:cNvPr id="246" name=""/>
          <p:cNvCxnSpPr/>
          <p:nvPr/>
        </p:nvCxnSpPr>
        <p:spPr>
          <a:xfrm>
            <a:off x="585285" y="0"/>
            <a:ext cx="9525" cy="6858000"/>
          </a:xfrm>
          <a:prstGeom prst="line">
            <a:avLst/>
          </a:prstGeom>
          <a:ln w="12700" cap="flat" cmpd="sng" algn="ctr">
            <a:solidFill>
              <a:srgbClr val="ED7D31">
                <a:alpha val="100000"/>
              </a:srgbClr>
            </a:solidFill>
            <a:prstDash val="solid"/>
            <a:round/>
          </a:ln>
        </p:spPr>
      </p:cxnSp>
      <p:cxnSp>
        <p:nvCxnSpPr>
          <p:cNvPr id="247" name=""/>
          <p:cNvCxnSpPr/>
          <p:nvPr/>
        </p:nvCxnSpPr>
        <p:spPr>
          <a:xfrm flipH="1">
            <a:off x="0" y="6252485"/>
            <a:ext cx="12192000" cy="9525"/>
          </a:xfrm>
          <a:prstGeom prst="line">
            <a:avLst/>
          </a:prstGeom>
          <a:ln w="12700" cap="flat" cmpd="sng" algn="ctr">
            <a:solidFill>
              <a:srgbClr val="ED7D31">
                <a:alpha val="100000"/>
              </a:srgbClr>
            </a:solidFill>
            <a:prstDash val="solid"/>
            <a:round/>
          </a:ln>
        </p:spPr>
      </p:cxnSp>
      <p:sp>
        <p:nvSpPr>
          <p:cNvPr id="248" name=""/>
          <p:cNvSpPr txBox="1"/>
          <p:nvPr/>
        </p:nvSpPr>
        <p:spPr>
          <a:xfrm>
            <a:off x="637309" y="340425"/>
            <a:ext cx="11214263" cy="707886"/>
          </a:xfrm>
          <a:prstGeom prst="rect">
            <a:avLst/>
          </a:prstGeom>
          <a:noFill/>
        </p:spPr>
        <p:txBody>
          <a:bodyPr lIns="91440" rIns="91440" tIns="45720" bIns="45720" rtlCol="0" anchor="t">
            <a:spAutoFit/>
          </a:bodyPr>
          <a:p>
            <a:pPr marL="0" indent="0">
              <a:buNone/>
            </a:pPr>
            <a:r>
              <a:rPr lang="en-US" sz="4000">
                <a:solidFill>
                  <a:srgbClr val="FFFFFF">
                    <a:alpha val="100000"/>
                  </a:srgbClr>
                </a:solidFill>
                <a:latin typeface="Calibri Light"/>
                <a:ea typeface="Calibri Light"/>
                <a:cs typeface="Calibri Light"/>
              </a:rPr>
              <a:t>Functional requirement-Vender</a:t>
            </a:r>
            <a:endParaRPr/>
          </a:p>
        </p:txBody>
      </p:sp>
      <p:sp>
        <p:nvSpPr>
          <p:cNvPr id="249" name=""/>
          <p:cNvSpPr txBox="1"/>
          <p:nvPr/>
        </p:nvSpPr>
        <p:spPr>
          <a:xfrm>
            <a:off x="767674" y="1379177"/>
            <a:ext cx="8244873" cy="3170099"/>
          </a:xfrm>
          <a:prstGeom prst="rect">
            <a:avLst/>
          </a:prstGeom>
          <a:noFill/>
        </p:spPr>
        <p:txBody>
          <a:bodyPr lIns="91440" rIns="91440" tIns="45720" bIns="45720" rtlCol="0" anchor="t">
            <a:spAutoFit/>
          </a:bodyPr>
          <a:p>
            <a:pPr marL="0" indent="0">
              <a:buNone/>
            </a:pPr>
            <a:r>
              <a:rPr lang="en-US" sz="2400">
                <a:solidFill>
                  <a:srgbClr val="FFFFFF">
                    <a:alpha val="100000"/>
                  </a:srgbClr>
                </a:solidFill>
                <a:latin typeface="Calibri"/>
                <a:ea typeface="Calibri"/>
                <a:cs typeface="Calibri"/>
              </a:rPr>
              <a:t>A) Ordering</a:t>
            </a:r>
            <a:endParaRPr/>
          </a:p>
          <a:p>
            <a:pPr marL="0" indent="0">
              <a:buNone/>
            </a:pPr>
            <a:r>
              <a:rPr lang="en-US" sz="1400" spc="0"/>
              <a:t/>
            </a:r>
            <a:endParaRPr/>
          </a:p>
          <a:p>
            <a:pPr marL="571500" indent="0">
              <a:buNone/>
            </a:pPr>
            <a:r>
              <a:rPr lang="en-US" sz="1400">
                <a:solidFill>
                  <a:srgbClr val="FFFFFF">
                    <a:alpha val="100000"/>
                  </a:srgbClr>
                </a:solidFill>
              </a:rPr>
              <a:t>After clicking the ordering button in the main menu, it switches</a:t>
            </a:r>
            <a:endParaRPr/>
          </a:p>
          <a:p>
            <a:pPr marL="571500" indent="0">
              <a:buNone/>
            </a:pPr>
            <a:r>
              <a:rPr lang="en-US" sz="1400">
                <a:solidFill>
                  <a:srgbClr val="FFFFFF">
                    <a:alpha val="100000"/>
                  </a:srgbClr>
                </a:solidFill>
              </a:rPr>
              <a:t> to the order management page. The vendor can choose the analyzation or information of order</a:t>
            </a:r>
            <a:endParaRPr/>
          </a:p>
          <a:p>
            <a:pPr marL="0" indent="0">
              <a:buNone/>
            </a:pPr>
            <a:r>
              <a:rPr lang="en-US" sz="2400" spc="0"/>
              <a:t/>
            </a:r>
            <a:endParaRPr/>
          </a:p>
          <a:p>
            <a:pPr marL="0" indent="0">
              <a:buNone/>
            </a:pPr>
            <a:r>
              <a:rPr lang="en-US" sz="2400" spc="0"/>
              <a:t/>
            </a:r>
            <a:endParaRPr/>
          </a:p>
          <a:p>
            <a:pPr marL="0" indent="0">
              <a:buNone/>
            </a:pPr>
            <a:r>
              <a:rPr lang="en-US" sz="2400" spc="0"/>
              <a:t/>
            </a:r>
            <a:endParaRPr/>
          </a:p>
          <a:p>
            <a:pPr marL="0" indent="0">
              <a:buNone/>
            </a:pPr>
            <a:r>
              <a:rPr lang="en-US" sz="2400" spc="0"/>
              <a:t/>
            </a:r>
            <a:endParaRPr/>
          </a:p>
          <a:p>
            <a:pPr marL="0" indent="0">
              <a:buNone/>
            </a:pPr>
            <a:r>
              <a:rPr lang="en-US" sz="2000" spc="0"/>
              <a:t/>
            </a:r>
            <a:endParaRPr/>
          </a:p>
          <a:p>
            <a:pPr marL="0" indent="0">
              <a:buNone/>
            </a:pPr>
            <a:r>
              <a:rPr lang="en-US" spc="0"/>
              <a:t/>
            </a:r>
            <a:endParaRPr/>
          </a:p>
        </p:txBody>
      </p:sp>
      <p:sp>
        <p:nvSpPr>
          <p:cNvPr id="250" name=""/>
          <p:cNvSpPr/>
          <p:nvPr/>
        </p:nvSpPr>
        <p:spPr>
          <a:xfrm>
            <a:off x="8919375" y="1710375"/>
            <a:ext cx="977660" cy="287547"/>
          </a:xfrm>
          <a:prstGeom prst="rightArrow">
            <a:avLst>
              <a:gd name="adj1" fmla="val 50000"/>
              <a:gd name="adj2" fmla="val 50000"/>
            </a:avLst>
          </a:prstGeom>
          <a:solidFill>
            <a:srgbClr val="FFFF00">
              <a:alpha val="100000"/>
            </a:srgbClr>
          </a:solidFill>
          <a:ln w="12700" cap="flat" cmpd="sng" algn="ctr">
            <a:solidFill>
              <a:srgbClr val="4472C4">
                <a:alpha val="100000"/>
              </a:srgbClr>
            </a:solidFill>
            <a:prstDash val="solid"/>
            <a:round/>
          </a:ln>
        </p:spPr>
        <p:txBody>
          <a:bodyPr lIns="85725" rIns="85725" tIns="85725" bIns="85725" rtlCol="0" anchor="ctr">
            <a:normAutofit/>
          </a:bodyPr>
          <a:p>
            <a:pPr algn="ctr" marL="0" indent="0">
              <a:lnSpc>
                <a:spcPct val="150000"/>
              </a:lnSpc>
              <a:buNone/>
            </a:pPr>
            <a:r>
              <a:rPr lang="en-US" spc="0"/>
              <a:t/>
            </a:r>
            <a:endParaRPr/>
          </a:p>
        </p:txBody>
      </p:sp>
      <p:sp>
        <p:nvSpPr>
          <p:cNvPr id="251" name=""/>
          <p:cNvSpPr/>
          <p:nvPr/>
        </p:nvSpPr>
        <p:spPr>
          <a:xfrm>
            <a:off x="8816256" y="2481470"/>
            <a:ext cx="977660" cy="287547"/>
          </a:xfrm>
          <a:prstGeom prst="rightArrow">
            <a:avLst>
              <a:gd name="adj1" fmla="val 50000"/>
              <a:gd name="adj2" fmla="val 50000"/>
            </a:avLst>
          </a:prstGeom>
          <a:solidFill>
            <a:srgbClr val="FFFF00">
              <a:alpha val="100000"/>
            </a:srgbClr>
          </a:solidFill>
          <a:ln w="12700" cap="flat" cmpd="sng" algn="ctr">
            <a:solidFill>
              <a:srgbClr val="4472C4">
                <a:alpha val="100000"/>
              </a:srgbClr>
            </a:solidFill>
            <a:prstDash val="solid"/>
            <a:round/>
          </a:ln>
        </p:spPr>
        <p:txBody>
          <a:bodyPr lIns="85725" rIns="85725" tIns="85725" bIns="85725" rtlCol="0" anchor="ctr">
            <a:normAutofit/>
          </a:bodyPr>
          <a:p>
            <a:pPr algn="ctr" marL="0" indent="0">
              <a:lnSpc>
                <a:spcPct val="150000"/>
              </a:lnSpc>
              <a:buNone/>
            </a:pPr>
            <a:r>
              <a:rPr lang="en-US" spc="0"/>
              <a:t/>
            </a:r>
            <a:endParaRPr/>
          </a:p>
        </p:txBody>
      </p:sp>
      <p:sp>
        <p:nvSpPr>
          <p:cNvPr id="252" name=""/>
          <p:cNvSpPr txBox="1"/>
          <p:nvPr/>
        </p:nvSpPr>
        <p:spPr>
          <a:xfrm>
            <a:off x="7005589" y="2534715"/>
            <a:ext cx="2743200" cy="369332"/>
          </a:xfrm>
          <a:prstGeom prst="rect">
            <a:avLst/>
          </a:prstGeom>
          <a:noFill/>
        </p:spPr>
        <p:txBody>
          <a:bodyPr lIns="91440" rIns="91440" tIns="45720" bIns="45720" rtlCol="0" anchor="t">
            <a:spAutoFit/>
          </a:bodyPr>
          <a:p>
            <a:pPr marL="0" indent="0">
              <a:buNone/>
            </a:pPr>
            <a:r>
              <a:rPr lang="en-US" sz="1800">
                <a:solidFill>
                  <a:srgbClr val="FFFFFF">
                    <a:alpha val="100000"/>
                  </a:srgbClr>
                </a:solidFill>
                <a:latin typeface="Calibri"/>
                <a:ea typeface="Calibri"/>
                <a:cs typeface="Calibri"/>
              </a:rPr>
              <a:t>Analyzation</a:t>
            </a:r>
            <a:endParaRPr/>
          </a:p>
        </p:txBody>
      </p:sp>
      <p:sp>
        <p:nvSpPr>
          <p:cNvPr id="253" name=""/>
          <p:cNvSpPr txBox="1"/>
          <p:nvPr/>
        </p:nvSpPr>
        <p:spPr>
          <a:xfrm>
            <a:off x="6716300" y="1590675"/>
            <a:ext cx="2743200" cy="646331"/>
          </a:xfrm>
          <a:prstGeom prst="rect">
            <a:avLst/>
          </a:prstGeom>
          <a:noFill/>
        </p:spPr>
        <p:txBody>
          <a:bodyPr lIns="91440" rIns="91440" tIns="45720" bIns="45720" rtlCol="0" anchor="t">
            <a:spAutoFit/>
          </a:bodyPr>
          <a:p>
            <a:pPr marL="0" indent="0">
              <a:buNone/>
            </a:pPr>
            <a:r>
              <a:rPr lang="en-US" sz="1800">
                <a:solidFill>
                  <a:srgbClr val="FFFFFF">
                    <a:alpha val="100000"/>
                  </a:srgbClr>
                </a:solidFill>
                <a:latin typeface="Calibri"/>
                <a:ea typeface="Calibri"/>
                <a:cs typeface="Calibri"/>
              </a:rPr>
              <a:t>Information of order</a:t>
            </a:r>
            <a:endParaRPr/>
          </a:p>
          <a:p>
            <a:pPr marL="0" indent="0">
              <a:buNone/>
            </a:pPr>
            <a:r>
              <a:rPr lang="en-US" spc="0"/>
              <a:t/>
            </a:r>
            <a:endParaRPr/>
          </a:p>
        </p:txBody>
      </p:sp>
      <p:pic>
        <p:nvPicPr>
          <p:cNvPr id="254" name=""/>
          <p:cNvPicPr>
            <a:picLocks noChangeAspect="1"/>
          </p:cNvPicPr>
          <p:nvPr/>
        </p:nvPicPr>
        <p:blipFill>
          <a:blip r:embed="rId3">
            <a:extLst>
              <a:ext uri="{28A0092B-C50C-407E-A947-70E740481C1C}">
                <a14:useLocalDpi xmlns:a14="http://schemas.microsoft.com/office/drawing/2010/main" val="0"/>
              </a:ext>
            </a:extLst>
          </a:blip>
          <a:srcRect t="0" r="0" b="0" l="0"/>
          <a:stretch>
            <a:fillRect/>
          </a:stretch>
        </p:blipFill>
        <p:spPr>
          <a:xfrm>
            <a:off x="9896410" y="187056"/>
            <a:ext cx="2053293" cy="4114800"/>
          </a:xfrm>
          <a:prstGeom prst="rect">
            <a:avLst/>
          </a:prstGeom>
        </p:spPr>
      </p:pic>
      <p:sp>
        <p:nvSpPr>
          <p:cNvPr id="255" name="Placeholder for sldNum"/>
          <p:cNvSpPr>
            <a:spLocks noGrp="1"/>
          </p:cNvSpPr>
          <p:nvPr>
            <p:ph type="sldNum" idx="2"/>
          </p:nvPr>
        </p:nvSpPr>
        <p:spPr>
          <a:prstGeom prst="rect">
            <a:avLst/>
          </a:prstGeom>
          <a:noFill/>
        </p:spPr>
        <p:txBody>
          <a:bodyPr lIns="85725" rIns="85725" tIns="85725" bIns="85725" rtlCol="0">
            <a:normAutofit/>
          </a:bodyPr>
          <a:p>
            <a:fld id="{0BC77E03-1F09-D356-C8F9-749208E2D6E9}" type="slidenum">
              <a:t>13</a:t>
            </a:fld>
          </a:p>
        </p:txBody>
      </p:sp>
      <p:pic>
        <p:nvPicPr>
          <p:cNvPr id="256" name=""/>
          <p:cNvPicPr>
            <a:picLocks noChangeAspect="1"/>
          </p:cNvPicPr>
          <p:nvPr/>
        </p:nvPicPr>
        <p:blipFill>
          <a:blip r:embed="rId4">
            <a:extLst>
              <a:ext uri="{28A0092B-C50C-407E-A947-70E740481C1C}">
                <a14:useLocalDpi xmlns:a14="http://schemas.microsoft.com/office/drawing/2010/main" val="0"/>
              </a:ext>
            </a:extLst>
          </a:blip>
          <a:srcRect t="0" r="0" b="0" l="0"/>
          <a:stretch>
            <a:fillRect/>
          </a:stretch>
        </p:blipFill>
        <p:spPr>
          <a:xfrm>
            <a:off x="5979442" y="3125329"/>
            <a:ext cx="3228691" cy="3049278"/>
          </a:xfrm>
          <a:prstGeom prst="rect">
            <a:avLst/>
          </a:prstGeom>
        </p:spPr>
      </p:pic>
      <p:sp>
        <p:nvSpPr>
          <p:cNvPr id="257" name=""/>
          <p:cNvSpPr txBox="1"/>
          <p:nvPr/>
        </p:nvSpPr>
        <p:spPr>
          <a:xfrm>
            <a:off x="9212766" y="4585010"/>
            <a:ext cx="4769004" cy="1600438"/>
          </a:xfrm>
          <a:prstGeom prst="rect">
            <a:avLst/>
          </a:prstGeom>
          <a:noFill/>
        </p:spPr>
        <p:txBody>
          <a:bodyPr lIns="91440" rIns="91440" tIns="45720" bIns="45720" rtlCol="0" anchor="t">
            <a:spAutoFit/>
          </a:bodyPr>
          <a:p>
            <a:pPr marL="0" indent="0">
              <a:buNone/>
            </a:pPr>
            <a:r>
              <a:rPr lang="en-US" sz="1400">
                <a:solidFill>
                  <a:srgbClr val="FFFFFF">
                    <a:alpha val="100000"/>
                  </a:srgbClr>
                </a:solidFill>
              </a:rPr>
              <a:t>Analyzation page</a:t>
            </a:r>
            <a:endParaRPr/>
          </a:p>
          <a:p>
            <a:pPr marL="571500" indent="0">
              <a:buNone/>
            </a:pPr>
            <a:r>
              <a:rPr lang="en-US" sz="1400">
                <a:solidFill>
                  <a:srgbClr val="FFFFFF">
                    <a:alpha val="100000"/>
                  </a:srgbClr>
                </a:solidFill>
                <a:latin typeface="Calibri"/>
                <a:ea typeface="Calibri"/>
                <a:cs typeface="Calibri"/>
              </a:rPr>
              <a:t>vendor can check the analyzation</a:t>
            </a:r>
            <a:endParaRPr/>
          </a:p>
          <a:p>
            <a:pPr marL="571500" indent="0">
              <a:buNone/>
            </a:pPr>
            <a:r>
              <a:rPr lang="en-US" sz="1400">
                <a:solidFill>
                  <a:srgbClr val="FFFFFF">
                    <a:alpha val="100000"/>
                  </a:srgbClr>
                </a:solidFill>
                <a:latin typeface="Calibri"/>
                <a:ea typeface="Calibri"/>
                <a:cs typeface="Calibri"/>
              </a:rPr>
              <a:t>I)Turnover</a:t>
            </a:r>
            <a:endParaRPr/>
          </a:p>
          <a:p>
            <a:pPr marL="571500" indent="0">
              <a:buNone/>
            </a:pPr>
            <a:r>
              <a:rPr lang="en-US" sz="1400">
                <a:solidFill>
                  <a:srgbClr val="FFFFFF">
                    <a:alpha val="100000"/>
                  </a:srgbClr>
                </a:solidFill>
                <a:latin typeface="Calibri"/>
                <a:ea typeface="Calibri"/>
                <a:cs typeface="Calibri"/>
              </a:rPr>
              <a:t>II)Popular food</a:t>
            </a:r>
            <a:endParaRPr/>
          </a:p>
          <a:p>
            <a:pPr marL="571500" indent="0">
              <a:buNone/>
            </a:pPr>
            <a:r>
              <a:rPr lang="en-US" sz="1400">
                <a:solidFill>
                  <a:srgbClr val="FFFFFF">
                    <a:alpha val="100000"/>
                  </a:srgbClr>
                </a:solidFill>
                <a:latin typeface="Calibri"/>
                <a:ea typeface="Calibri"/>
                <a:cs typeface="Calibri"/>
              </a:rPr>
              <a:t>III)Popular time period</a:t>
            </a:r>
            <a:endParaRPr/>
          </a:p>
          <a:p>
            <a:pPr marL="571500" indent="0">
              <a:buNone/>
            </a:pPr>
            <a:r>
              <a:rPr lang="en-US" sz="1400">
                <a:solidFill>
                  <a:srgbClr val="FFFFFF">
                    <a:alpha val="100000"/>
                  </a:srgbClr>
                </a:solidFill>
                <a:latin typeface="Calibri"/>
                <a:ea typeface="Calibri"/>
                <a:cs typeface="Calibri"/>
              </a:rPr>
              <a:t>IV)Popular payment methods</a:t>
            </a:r>
            <a:endParaRPr/>
          </a:p>
          <a:p>
            <a:pPr marL="0" indent="0">
              <a:buNone/>
            </a:pPr>
            <a:r>
              <a:rPr lang="en-US" sz="1400" spc="0"/>
              <a:t/>
            </a:r>
            <a:endParaRPr/>
          </a:p>
        </p:txBody>
      </p:sp>
      <p:pic>
        <p:nvPicPr>
          <p:cNvPr id="258" name=""/>
          <p:cNvPicPr>
            <a:picLocks noChangeAspect="1"/>
          </p:cNvPicPr>
          <p:nvPr/>
        </p:nvPicPr>
        <p:blipFill>
          <a:blip r:embed="rId5">
            <a:extLst>
              <a:ext uri="{28A0092B-C50C-407E-A947-70E740481C1C}">
                <a14:useLocalDpi xmlns:a14="http://schemas.microsoft.com/office/drawing/2010/main" val="0"/>
              </a:ext>
            </a:extLst>
          </a:blip>
          <a:srcRect t="0" r="0" b="0" l="0"/>
          <a:stretch>
            <a:fillRect/>
          </a:stretch>
        </p:blipFill>
        <p:spPr>
          <a:xfrm>
            <a:off x="240338" y="2971393"/>
            <a:ext cx="1591140" cy="3211087"/>
          </a:xfrm>
          <a:prstGeom prst="rect">
            <a:avLst/>
          </a:prstGeom>
        </p:spPr>
      </p:pic>
      <p:sp>
        <p:nvSpPr>
          <p:cNvPr id="259" name=""/>
          <p:cNvSpPr txBox="1"/>
          <p:nvPr/>
        </p:nvSpPr>
        <p:spPr>
          <a:xfrm>
            <a:off x="1891552" y="3039035"/>
            <a:ext cx="4007223" cy="954107"/>
          </a:xfrm>
          <a:prstGeom prst="rect">
            <a:avLst/>
          </a:prstGeom>
          <a:noFill/>
        </p:spPr>
        <p:txBody>
          <a:bodyPr lIns="91440" rIns="91440" tIns="45720" bIns="45720" rtlCol="0" anchor="t">
            <a:spAutoFit/>
          </a:bodyPr>
          <a:p>
            <a:pPr marL="0" indent="0">
              <a:buNone/>
            </a:pPr>
            <a:r>
              <a:rPr lang="en-US" sz="1400">
                <a:solidFill>
                  <a:srgbClr val="FFFFFF">
                    <a:alpha val="100000"/>
                  </a:srgbClr>
                </a:solidFill>
                <a:latin typeface="Calibri"/>
                <a:ea typeface="Calibri"/>
                <a:cs typeface="Calibri"/>
              </a:rPr>
              <a:t>Order block</a:t>
            </a:r>
            <a:endParaRPr/>
          </a:p>
          <a:p>
            <a:pPr marL="571500" indent="0">
              <a:buNone/>
            </a:pPr>
            <a:r>
              <a:rPr lang="en-US" sz="1400">
                <a:solidFill>
                  <a:srgbClr val="FFFFFF">
                    <a:alpha val="100000"/>
                  </a:srgbClr>
                </a:solidFill>
                <a:latin typeface="Calibri"/>
                <a:ea typeface="Calibri"/>
                <a:cs typeface="Calibri"/>
              </a:rPr>
              <a:t>The vendor can click the order block and go to the next page to watch the abstract </a:t>
            </a:r>
            <a:r>
              <a:rPr lang="en-US" sz="1400">
                <a:solidFill>
                  <a:srgbClr val="FF0000">
                    <a:alpha val="100000"/>
                  </a:srgbClr>
                </a:solidFill>
                <a:latin typeface="Calibri"/>
                <a:ea typeface="Calibri"/>
                <a:cs typeface="Calibri"/>
              </a:rPr>
              <a:t>information of the order</a:t>
            </a:r>
            <a:r>
              <a:rPr lang="en-US" sz="1400">
                <a:solidFill>
                  <a:srgbClr val="FFFFFF">
                    <a:alpha val="100000"/>
                  </a:srgbClr>
                </a:solidFill>
                <a:latin typeface="Calibri"/>
                <a:ea typeface="Calibri"/>
                <a:cs typeface="Calibri"/>
              </a:rPr>
              <a:t>.</a:t>
            </a:r>
            <a:endParaRPr/>
          </a:p>
        </p:txBody>
      </p:sp>
      <p:pic>
        <p:nvPicPr>
          <p:cNvPr id="260" name=""/>
          <p:cNvPicPr>
            <a:picLocks noChangeAspect="1"/>
          </p:cNvPicPr>
          <p:nvPr/>
        </p:nvPicPr>
        <p:blipFill>
          <a:blip r:embed="rId6">
            <a:extLst>
              <a:ext uri="{28A0092B-C50C-407E-A947-70E740481C1C}">
                <a14:useLocalDpi xmlns:a14="http://schemas.microsoft.com/office/drawing/2010/main" val="0"/>
              </a:ext>
            </a:extLst>
          </a:blip>
          <a:srcRect t="0" r="0" b="0" l="0"/>
          <a:stretch>
            <a:fillRect/>
          </a:stretch>
        </p:blipFill>
        <p:spPr>
          <a:xfrm>
            <a:off x="2333584" y="3994889"/>
            <a:ext cx="1428215" cy="2821121"/>
          </a:xfrm>
          <a:prstGeom prst="rect">
            <a:avLst/>
          </a:prstGeom>
        </p:spPr>
      </p:pic>
      <p:sp>
        <p:nvSpPr>
          <p:cNvPr id="261" name=""/>
          <p:cNvSpPr txBox="1"/>
          <p:nvPr/>
        </p:nvSpPr>
        <p:spPr>
          <a:xfrm>
            <a:off x="3767254" y="4575717"/>
            <a:ext cx="1888274" cy="523220"/>
          </a:xfrm>
          <a:prstGeom prst="rect">
            <a:avLst/>
          </a:prstGeom>
          <a:noFill/>
        </p:spPr>
        <p:txBody>
          <a:bodyPr lIns="91440" rIns="91440" tIns="45720" bIns="45720" rtlCol="0" anchor="t">
            <a:spAutoFit/>
          </a:bodyPr>
          <a:p>
            <a:pPr marL="0" indent="0">
              <a:buNone/>
            </a:pPr>
            <a:r>
              <a:rPr lang="en-US" sz="1400">
                <a:solidFill>
                  <a:srgbClr val="FFFFFF">
                    <a:alpha val="100000"/>
                  </a:srgbClr>
                </a:solidFill>
                <a:latin typeface="Calibri"/>
                <a:ea typeface="Calibri"/>
                <a:cs typeface="Calibri"/>
              </a:rPr>
              <a:t>Vendor can check the status of the order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262" name=""/>
        <p:cNvGrpSpPr/>
        <p:nvPr/>
      </p:nvGrpSpPr>
      <p:grpSpPr>
        <a:xfrm>
          <a:off x="0" y="0"/>
          <a:ext cx="12192000" cy="6858000"/>
          <a:chOff x="0" y="0"/>
          <a:chExt cx="12192000" cy="6858000"/>
        </a:xfrm>
      </p:grpSpPr>
      <p:sp>
        <p:nvSpPr>
          <p:cNvPr id="263" name=""/>
          <p:cNvSpPr/>
          <p:nvPr/>
        </p:nvSpPr>
        <p:spPr>
          <a:xfrm>
            <a:off x="0" y="0"/>
            <a:ext cx="12192000" cy="6858000"/>
          </a:xfrm>
          <a:prstGeom prst="rect">
            <a:avLst/>
          </a:prstGeom>
          <a:solidFill>
            <a:srgbClr val="0C0C0C">
              <a:alpha val="100000"/>
            </a:srgbClr>
          </a:solidFill>
        </p:spPr>
        <p:txBody>
          <a:bodyPr lIns="85725" rIns="85725" tIns="85725" bIns="85725" rtlCol="0" anchor="ctr">
            <a:normAutofit/>
          </a:bodyPr>
          <a:p>
            <a:pPr algn="ctr" marL="0" indent="0">
              <a:lnSpc>
                <a:spcPct val="150000"/>
              </a:lnSpc>
              <a:buNone/>
            </a:pPr>
            <a:r>
              <a:rPr lang="en-US" spc="0"/>
              <a:t/>
            </a:r>
            <a:endParaRPr/>
          </a:p>
        </p:txBody>
      </p:sp>
      <p:cxnSp>
        <p:nvCxnSpPr>
          <p:cNvPr id="264" name=""/>
          <p:cNvCxnSpPr/>
          <p:nvPr/>
        </p:nvCxnSpPr>
        <p:spPr>
          <a:xfrm>
            <a:off x="585285" y="0"/>
            <a:ext cx="9525" cy="6858000"/>
          </a:xfrm>
          <a:prstGeom prst="line">
            <a:avLst/>
          </a:prstGeom>
          <a:ln w="12700" cap="flat" cmpd="sng" algn="ctr">
            <a:solidFill>
              <a:srgbClr val="ED7D31">
                <a:alpha val="100000"/>
              </a:srgbClr>
            </a:solidFill>
            <a:prstDash val="solid"/>
            <a:round/>
          </a:ln>
        </p:spPr>
      </p:cxnSp>
      <p:cxnSp>
        <p:nvCxnSpPr>
          <p:cNvPr id="265" name=""/>
          <p:cNvCxnSpPr/>
          <p:nvPr/>
        </p:nvCxnSpPr>
        <p:spPr>
          <a:xfrm flipH="1">
            <a:off x="0" y="6252485"/>
            <a:ext cx="12192000" cy="9525"/>
          </a:xfrm>
          <a:prstGeom prst="line">
            <a:avLst/>
          </a:prstGeom>
          <a:ln w="12700" cap="flat" cmpd="sng" algn="ctr">
            <a:solidFill>
              <a:srgbClr val="ED7D31">
                <a:alpha val="100000"/>
              </a:srgbClr>
            </a:solidFill>
            <a:prstDash val="solid"/>
            <a:round/>
          </a:ln>
        </p:spPr>
      </p:cxnSp>
      <p:sp>
        <p:nvSpPr>
          <p:cNvPr id="266" name=""/>
          <p:cNvSpPr txBox="1"/>
          <p:nvPr/>
        </p:nvSpPr>
        <p:spPr>
          <a:xfrm>
            <a:off x="839561" y="556434"/>
            <a:ext cx="10818420" cy="707886"/>
          </a:xfrm>
          <a:prstGeom prst="rect">
            <a:avLst/>
          </a:prstGeom>
          <a:noFill/>
        </p:spPr>
        <p:txBody>
          <a:bodyPr lIns="91440" rIns="91440" tIns="45720" bIns="45720" rtlCol="0" anchor="t">
            <a:spAutoFit/>
          </a:bodyPr>
          <a:p>
            <a:pPr marL="0" indent="0">
              <a:buNone/>
            </a:pPr>
            <a:r>
              <a:rPr lang="en-US" sz="4000" b="1">
                <a:solidFill>
                  <a:srgbClr val="FFFFFF">
                    <a:alpha val="100000"/>
                  </a:srgbClr>
                </a:solidFill>
                <a:latin typeface="Calibri"/>
                <a:ea typeface="Calibri"/>
                <a:cs typeface="Calibri"/>
              </a:rPr>
              <a:t>Functional requirement- delivery man</a:t>
            </a:r>
            <a:endParaRPr/>
          </a:p>
        </p:txBody>
      </p:sp>
      <p:sp>
        <p:nvSpPr>
          <p:cNvPr id="267" name=""/>
          <p:cNvSpPr txBox="1"/>
          <p:nvPr/>
        </p:nvSpPr>
        <p:spPr>
          <a:xfrm>
            <a:off x="797859" y="1739152"/>
            <a:ext cx="11035552" cy="2246769"/>
          </a:xfrm>
          <a:prstGeom prst="rect">
            <a:avLst/>
          </a:prstGeom>
          <a:noFill/>
        </p:spPr>
        <p:txBody>
          <a:bodyPr lIns="91440" rIns="91440" tIns="45720" bIns="45720" rtlCol="0" anchor="t">
            <a:spAutoFit/>
          </a:bodyPr>
          <a:p>
            <a:pPr marL="0" indent="0">
              <a:buNone/>
            </a:pPr>
            <a:r>
              <a:rPr lang="en-US" sz="1400">
                <a:solidFill>
                  <a:srgbClr val="FFFFFF">
                    <a:alpha val="100000"/>
                  </a:srgbClr>
                </a:solidFill>
                <a:latin typeface="Calibri"/>
                <a:ea typeface="Calibri"/>
                <a:cs typeface="Calibri"/>
              </a:rPr>
              <a:t>Main page</a:t>
            </a:r>
            <a:endParaRPr/>
          </a:p>
          <a:p>
            <a:pPr marL="285750" indent="-285750">
              <a:buClr>
                <a:srgbClr val="FFFFFF">
                  <a:alpha val="100000"/>
                </a:srgbClr>
              </a:buClr>
              <a:buFont typeface="Arial"/>
              <a:buChar char="●"/>
            </a:pPr>
            <a:r>
              <a:rPr lang="en-US" sz="1400">
                <a:solidFill>
                  <a:srgbClr val="FFFFFF">
                    <a:alpha val="100000"/>
                  </a:srgbClr>
                </a:solidFill>
                <a:latin typeface="Calibri"/>
                <a:ea typeface="Calibri"/>
                <a:cs typeface="Calibri"/>
              </a:rPr>
              <a:t>You can choose one restaurants to get the order</a:t>
            </a:r>
            <a:endParaRPr/>
          </a:p>
          <a:p>
            <a:pPr marL="285750" indent="-285750">
              <a:buClr>
                <a:srgbClr val="FFFFFF">
                  <a:alpha val="100000"/>
                </a:srgbClr>
              </a:buClr>
              <a:buFont typeface="Arial"/>
              <a:buChar char="●"/>
            </a:pPr>
            <a:r>
              <a:rPr lang="en-US" sz="1400">
                <a:solidFill>
                  <a:srgbClr val="FFFFFF">
                    <a:alpha val="100000"/>
                  </a:srgbClr>
                </a:solidFill>
                <a:latin typeface="Calibri"/>
                <a:ea typeface="Calibri"/>
                <a:cs typeface="Calibri"/>
              </a:rPr>
              <a:t>After you click one of the restaurants you can</a:t>
            </a:r>
            <a:endParaRPr/>
          </a:p>
          <a:p>
            <a:pPr marL="571500" indent="0">
              <a:buNone/>
            </a:pPr>
            <a:r>
              <a:rPr lang="en-US" sz="1400">
                <a:solidFill>
                  <a:srgbClr val="FFFFFF">
                    <a:alpha val="100000"/>
                  </a:srgbClr>
                </a:solidFill>
                <a:latin typeface="Calibri"/>
                <a:ea typeface="Calibri"/>
                <a:cs typeface="Calibri"/>
              </a:rPr>
              <a:t>choose orders and it will show you</a:t>
            </a:r>
            <a:endParaRPr/>
          </a:p>
          <a:p>
            <a:pPr lvl="2" marL="857250" indent="-285750">
              <a:buClr>
                <a:srgbClr val="FFFFFF">
                  <a:alpha val="100000"/>
                </a:srgbClr>
              </a:buClr>
              <a:buFont typeface="Arial"/>
              <a:buChar char="■"/>
            </a:pPr>
            <a:r>
              <a:rPr lang="en-US" sz="1400">
                <a:solidFill>
                  <a:srgbClr val="FFFFFF">
                    <a:alpha val="100000"/>
                  </a:srgbClr>
                </a:solidFill>
                <a:latin typeface="Calibri"/>
                <a:ea typeface="Calibri"/>
                <a:cs typeface="Calibri"/>
              </a:rPr>
              <a:t>Order ID</a:t>
            </a:r>
            <a:endParaRPr/>
          </a:p>
          <a:p>
            <a:pPr lvl="2" marL="857250" indent="-285750">
              <a:buClr>
                <a:srgbClr val="FFFFFF">
                  <a:alpha val="100000"/>
                </a:srgbClr>
              </a:buClr>
              <a:buFont typeface="Arial"/>
              <a:buChar char="■"/>
            </a:pPr>
            <a:r>
              <a:rPr lang="en-US" sz="1400">
                <a:solidFill>
                  <a:srgbClr val="FFFFFF">
                    <a:alpha val="100000"/>
                  </a:srgbClr>
                </a:solidFill>
                <a:latin typeface="Calibri"/>
                <a:ea typeface="Calibri"/>
                <a:cs typeface="Calibri"/>
              </a:rPr>
              <a:t>Order time</a:t>
            </a:r>
            <a:endParaRPr/>
          </a:p>
          <a:p>
            <a:pPr lvl="2" marL="857250" indent="-285750">
              <a:buClr>
                <a:srgbClr val="FF0000">
                  <a:alpha val="100000"/>
                </a:srgbClr>
              </a:buClr>
              <a:buFont typeface="Arial"/>
              <a:buChar char="■"/>
            </a:pPr>
            <a:r>
              <a:rPr lang="en-US" sz="1400">
                <a:solidFill>
                  <a:srgbClr val="FF0000">
                    <a:alpha val="100000"/>
                  </a:srgbClr>
                </a:solidFill>
                <a:latin typeface="Calibri"/>
                <a:ea typeface="Calibri"/>
                <a:cs typeface="Calibri"/>
              </a:rPr>
              <a:t>Order status</a:t>
            </a:r>
            <a:endParaRPr/>
          </a:p>
          <a:p>
            <a:pPr marL="285750" indent="-285750">
              <a:buClr>
                <a:srgbClr val="FFFFFF">
                  <a:alpha val="100000"/>
                </a:srgbClr>
              </a:buClr>
              <a:buFont typeface="Arial"/>
              <a:buChar char="●"/>
            </a:pPr>
            <a:r>
              <a:rPr lang="en-US" sz="1400">
                <a:solidFill>
                  <a:srgbClr val="FFFFFF">
                    <a:alpha val="100000"/>
                  </a:srgbClr>
                </a:solidFill>
                <a:latin typeface="ＭＳ Ｐゴシック"/>
                <a:ea typeface="ＭＳ Ｐゴシック"/>
                <a:cs typeface="ＭＳ Ｐゴシック"/>
              </a:rPr>
              <a:t>The order are ordering by ascending </a:t>
            </a:r>
            <a:endParaRPr/>
          </a:p>
          <a:p>
            <a:pPr marL="571500" indent="0">
              <a:buNone/>
            </a:pPr>
            <a:r>
              <a:rPr lang="en-US" sz="1400">
                <a:solidFill>
                  <a:srgbClr val="FFFFFF">
                    <a:alpha val="100000"/>
                  </a:srgbClr>
                </a:solidFill>
                <a:latin typeface="Calibri"/>
                <a:ea typeface="Calibri"/>
                <a:cs typeface="Calibri"/>
              </a:rPr>
              <a:t>order by the order time</a:t>
            </a:r>
            <a:endParaRPr/>
          </a:p>
          <a:p>
            <a:pPr marL="571500" indent="0">
              <a:buNone/>
            </a:pPr>
            <a:r>
              <a:rPr lang="en-US" sz="1400" spc="0"/>
              <a:t/>
            </a:r>
            <a:endParaRPr/>
          </a:p>
        </p:txBody>
      </p:sp>
      <p:pic>
        <p:nvPicPr>
          <p:cNvPr id="268" name=""/>
          <p:cNvPicPr>
            <a:picLocks noChangeAspect="1"/>
          </p:cNvPicPr>
          <p:nvPr/>
        </p:nvPicPr>
        <p:blipFill>
          <a:blip r:embed="rId3">
            <a:extLst>
              <a:ext uri="{28A0092B-C50C-407E-A947-70E740481C1C}">
                <a14:useLocalDpi xmlns:a14="http://schemas.microsoft.com/office/drawing/2010/main" val="0"/>
              </a:ext>
            </a:extLst>
          </a:blip>
          <a:srcRect t="0" r="0" b="0" l="0"/>
          <a:stretch>
            <a:fillRect/>
          </a:stretch>
        </p:blipFill>
        <p:spPr>
          <a:xfrm>
            <a:off x="5297981" y="1502224"/>
            <a:ext cx="1119657" cy="2269239"/>
          </a:xfrm>
          <a:prstGeom prst="rect">
            <a:avLst/>
          </a:prstGeom>
        </p:spPr>
      </p:pic>
      <p:pic>
        <p:nvPicPr>
          <p:cNvPr id="269" name=""/>
          <p:cNvPicPr>
            <a:picLocks noChangeAspect="1"/>
          </p:cNvPicPr>
          <p:nvPr/>
        </p:nvPicPr>
        <p:blipFill>
          <a:blip r:embed="rId4">
            <a:extLst>
              <a:ext uri="{28A0092B-C50C-407E-A947-70E740481C1C}">
                <a14:useLocalDpi xmlns:a14="http://schemas.microsoft.com/office/drawing/2010/main" val="0"/>
              </a:ext>
            </a:extLst>
          </a:blip>
          <a:srcRect t="0" r="0" b="0" l="0"/>
          <a:stretch>
            <a:fillRect/>
          </a:stretch>
        </p:blipFill>
        <p:spPr>
          <a:xfrm>
            <a:off x="6630968" y="1502926"/>
            <a:ext cx="1090528" cy="2273271"/>
          </a:xfrm>
          <a:prstGeom prst="rect">
            <a:avLst/>
          </a:prstGeom>
        </p:spPr>
      </p:pic>
      <p:sp>
        <p:nvSpPr>
          <p:cNvPr id="270" name="Placeholder for sldNum"/>
          <p:cNvSpPr>
            <a:spLocks noGrp="1"/>
          </p:cNvSpPr>
          <p:nvPr>
            <p:ph type="sldNum" idx="2"/>
          </p:nvPr>
        </p:nvSpPr>
        <p:spPr>
          <a:prstGeom prst="rect">
            <a:avLst/>
          </a:prstGeom>
          <a:noFill/>
        </p:spPr>
        <p:txBody>
          <a:bodyPr lIns="85725" rIns="85725" tIns="85725" bIns="85725" rtlCol="0">
            <a:normAutofit/>
          </a:bodyPr>
          <a:p>
            <a:fld id="{EC0D76D3-AA04-F8EB-9764-1D4A71591497}" type="slidenum">
              <a:t>14</a:t>
            </a:fld>
          </a:p>
        </p:txBody>
      </p:sp>
      <p:pic>
        <p:nvPicPr>
          <p:cNvPr id="271" name=""/>
          <p:cNvPicPr>
            <a:picLocks noChangeAspect="1"/>
          </p:cNvPicPr>
          <p:nvPr/>
        </p:nvPicPr>
        <p:blipFill>
          <a:blip r:embed="rId5">
            <a:extLst>
              <a:ext uri="{28A0092B-C50C-407E-A947-70E740481C1C}">
                <a14:useLocalDpi xmlns:a14="http://schemas.microsoft.com/office/drawing/2010/main" val="0"/>
              </a:ext>
            </a:extLst>
          </a:blip>
          <a:srcRect t="0" r="0" b="0" l="0"/>
          <a:stretch>
            <a:fillRect/>
          </a:stretch>
        </p:blipFill>
        <p:spPr>
          <a:xfrm>
            <a:off x="10653404" y="52565"/>
            <a:ext cx="1216550" cy="4114800"/>
          </a:xfrm>
          <a:prstGeom prst="rect">
            <a:avLst/>
          </a:prstGeom>
        </p:spPr>
      </p:pic>
      <p:pic>
        <p:nvPicPr>
          <p:cNvPr id="272" name=""/>
          <p:cNvPicPr>
            <a:picLocks noChangeAspect="1"/>
          </p:cNvPicPr>
          <p:nvPr/>
        </p:nvPicPr>
        <p:blipFill>
          <a:blip r:embed="rId6">
            <a:extLst>
              <a:ext uri="{28A0092B-C50C-407E-A947-70E740481C1C}">
                <a14:useLocalDpi xmlns:a14="http://schemas.microsoft.com/office/drawing/2010/main" val="0"/>
              </a:ext>
            </a:extLst>
          </a:blip>
          <a:srcRect t="0" r="0" b="0" l="0"/>
          <a:stretch>
            <a:fillRect/>
          </a:stretch>
        </p:blipFill>
        <p:spPr>
          <a:xfrm>
            <a:off x="299461" y="3989572"/>
            <a:ext cx="1341922" cy="2786495"/>
          </a:xfrm>
          <a:prstGeom prst="rect">
            <a:avLst/>
          </a:prstGeom>
        </p:spPr>
      </p:pic>
      <p:sp>
        <p:nvSpPr>
          <p:cNvPr id="273" name=""/>
          <p:cNvSpPr txBox="1"/>
          <p:nvPr/>
        </p:nvSpPr>
        <p:spPr>
          <a:xfrm>
            <a:off x="1778619" y="4231888"/>
            <a:ext cx="2176347" cy="954107"/>
          </a:xfrm>
          <a:prstGeom prst="rect">
            <a:avLst/>
          </a:prstGeom>
          <a:noFill/>
        </p:spPr>
        <p:txBody>
          <a:bodyPr lIns="91440" rIns="91440" tIns="45720" bIns="45720" rtlCol="0" anchor="t">
            <a:spAutoFit/>
          </a:bodyPr>
          <a:p>
            <a:pPr marL="0" indent="0">
              <a:buNone/>
            </a:pPr>
            <a:r>
              <a:rPr lang="en-US" sz="1400">
                <a:solidFill>
                  <a:srgbClr val="FFFFFF">
                    <a:alpha val="100000"/>
                  </a:srgbClr>
                </a:solidFill>
                <a:latin typeface="Calibri"/>
                <a:ea typeface="Calibri"/>
                <a:cs typeface="Calibri"/>
              </a:rPr>
              <a:t>Step 1.</a:t>
            </a:r>
            <a:endParaRPr/>
          </a:p>
          <a:p>
            <a:pPr marL="0" indent="0">
              <a:buNone/>
            </a:pPr>
            <a:r>
              <a:rPr lang="en-US" sz="1400">
                <a:solidFill>
                  <a:srgbClr val="FFFFFF">
                    <a:alpha val="100000"/>
                  </a:srgbClr>
                </a:solidFill>
                <a:latin typeface="Calibri"/>
                <a:ea typeface="Calibri"/>
                <a:cs typeface="Calibri"/>
              </a:rPr>
              <a:t> Accept the order</a:t>
            </a:r>
            <a:endParaRPr/>
          </a:p>
          <a:p>
            <a:pPr marL="0" indent="0">
              <a:buNone/>
            </a:pPr>
            <a:r>
              <a:rPr lang="en-US" sz="1400" spc="0"/>
              <a:t/>
            </a:r>
            <a:endParaRPr/>
          </a:p>
          <a:p>
            <a:pPr marL="0" indent="0">
              <a:buNone/>
            </a:pPr>
            <a:r>
              <a:rPr lang="en-US" sz="1400" spc="0"/>
              <a:t/>
            </a:r>
            <a:endParaRPr/>
          </a:p>
        </p:txBody>
      </p:sp>
      <p:pic>
        <p:nvPicPr>
          <p:cNvPr id="274" name=""/>
          <p:cNvPicPr>
            <a:picLocks noChangeAspect="1"/>
          </p:cNvPicPr>
          <p:nvPr/>
        </p:nvPicPr>
        <p:blipFill>
          <a:blip r:embed="rId7">
            <a:extLst>
              <a:ext uri="{28A0092B-C50C-407E-A947-70E740481C1C}">
                <a14:useLocalDpi xmlns:a14="http://schemas.microsoft.com/office/drawing/2010/main" val="0"/>
              </a:ext>
            </a:extLst>
          </a:blip>
          <a:srcRect t="0" r="0" b="0" l="0"/>
          <a:stretch>
            <a:fillRect/>
          </a:stretch>
        </p:blipFill>
        <p:spPr>
          <a:xfrm>
            <a:off x="3292464" y="4058904"/>
            <a:ext cx="1331940" cy="2591296"/>
          </a:xfrm>
          <a:prstGeom prst="rect">
            <a:avLst/>
          </a:prstGeom>
        </p:spPr>
      </p:pic>
      <p:sp>
        <p:nvSpPr>
          <p:cNvPr id="275" name=""/>
          <p:cNvSpPr txBox="1"/>
          <p:nvPr/>
        </p:nvSpPr>
        <p:spPr>
          <a:xfrm>
            <a:off x="4659350" y="4231888"/>
            <a:ext cx="2176347" cy="523220"/>
          </a:xfrm>
          <a:prstGeom prst="rect">
            <a:avLst/>
          </a:prstGeom>
          <a:noFill/>
        </p:spPr>
        <p:txBody>
          <a:bodyPr lIns="91440" rIns="91440" tIns="45720" bIns="45720" rtlCol="0" anchor="t">
            <a:spAutoFit/>
          </a:bodyPr>
          <a:p>
            <a:pPr marL="0" indent="0">
              <a:buNone/>
            </a:pPr>
            <a:r>
              <a:rPr lang="en-US" sz="1400">
                <a:solidFill>
                  <a:srgbClr val="FFFFFF">
                    <a:alpha val="100000"/>
                  </a:srgbClr>
                </a:solidFill>
                <a:latin typeface="Calibri"/>
                <a:ea typeface="Calibri"/>
                <a:cs typeface="Calibri"/>
              </a:rPr>
              <a:t>Step 2.</a:t>
            </a:r>
            <a:endParaRPr/>
          </a:p>
          <a:p>
            <a:pPr marL="0" indent="0">
              <a:buNone/>
            </a:pPr>
            <a:r>
              <a:rPr lang="en-US" sz="1400">
                <a:solidFill>
                  <a:srgbClr val="FFFFFF">
                    <a:alpha val="100000"/>
                  </a:srgbClr>
                </a:solidFill>
                <a:latin typeface="Calibri"/>
                <a:ea typeface="Calibri"/>
                <a:cs typeface="Calibri"/>
              </a:rPr>
              <a:t>Take the order.</a:t>
            </a:r>
            <a:endParaRPr/>
          </a:p>
        </p:txBody>
      </p:sp>
      <p:pic>
        <p:nvPicPr>
          <p:cNvPr id="276" name=""/>
          <p:cNvPicPr>
            <a:picLocks noChangeAspect="1"/>
          </p:cNvPicPr>
          <p:nvPr/>
        </p:nvPicPr>
        <p:blipFill>
          <a:blip r:embed="rId8">
            <a:extLst>
              <a:ext uri="{28A0092B-C50C-407E-A947-70E740481C1C}">
                <a14:useLocalDpi xmlns:a14="http://schemas.microsoft.com/office/drawing/2010/main" val="0"/>
              </a:ext>
            </a:extLst>
          </a:blip>
          <a:srcRect t="0" r="0" b="0" l="0"/>
          <a:stretch>
            <a:fillRect/>
          </a:stretch>
        </p:blipFill>
        <p:spPr>
          <a:xfrm>
            <a:off x="5953357" y="4026156"/>
            <a:ext cx="1349124" cy="2755395"/>
          </a:xfrm>
          <a:prstGeom prst="rect">
            <a:avLst/>
          </a:prstGeom>
        </p:spPr>
      </p:pic>
      <p:sp>
        <p:nvSpPr>
          <p:cNvPr id="277" name=""/>
          <p:cNvSpPr txBox="1"/>
          <p:nvPr/>
        </p:nvSpPr>
        <p:spPr>
          <a:xfrm>
            <a:off x="7344935" y="4083205"/>
            <a:ext cx="2176347" cy="523220"/>
          </a:xfrm>
          <a:prstGeom prst="rect">
            <a:avLst/>
          </a:prstGeom>
          <a:noFill/>
        </p:spPr>
        <p:txBody>
          <a:bodyPr lIns="91440" rIns="91440" tIns="45720" bIns="45720" rtlCol="0" anchor="t">
            <a:spAutoFit/>
          </a:bodyPr>
          <a:p>
            <a:pPr marL="0" indent="0">
              <a:buNone/>
            </a:pPr>
            <a:r>
              <a:rPr lang="en-US" sz="1400">
                <a:solidFill>
                  <a:srgbClr val="FFFFFF">
                    <a:alpha val="100000"/>
                  </a:srgbClr>
                </a:solidFill>
                <a:latin typeface="Calibri"/>
                <a:ea typeface="Calibri"/>
                <a:cs typeface="Calibri"/>
              </a:rPr>
              <a:t>Step 3.</a:t>
            </a:r>
            <a:endParaRPr/>
          </a:p>
          <a:p>
            <a:pPr marL="0" indent="0">
              <a:buNone/>
            </a:pPr>
            <a:r>
              <a:rPr lang="en-US" sz="1400">
                <a:solidFill>
                  <a:srgbClr val="FFFFFF">
                    <a:alpha val="100000"/>
                  </a:srgbClr>
                </a:solidFill>
                <a:latin typeface="Calibri"/>
                <a:ea typeface="Calibri"/>
                <a:cs typeface="Calibri"/>
              </a:rPr>
              <a:t>Finish the order.</a:t>
            </a:r>
            <a:endParaRPr/>
          </a:p>
        </p:txBody>
      </p:sp>
      <p:pic>
        <p:nvPicPr>
          <p:cNvPr id="278" name=""/>
          <p:cNvPicPr>
            <a:picLocks noChangeAspect="1"/>
          </p:cNvPicPr>
          <p:nvPr/>
        </p:nvPicPr>
        <p:blipFill>
          <a:blip r:embed="rId9">
            <a:extLst>
              <a:ext uri="{28A0092B-C50C-407E-A947-70E740481C1C}">
                <a14:useLocalDpi xmlns:a14="http://schemas.microsoft.com/office/drawing/2010/main" val="0"/>
              </a:ext>
            </a:extLst>
          </a:blip>
          <a:srcRect t="0" r="0" b="0" l="0"/>
          <a:stretch>
            <a:fillRect/>
          </a:stretch>
        </p:blipFill>
        <p:spPr>
          <a:xfrm>
            <a:off x="8635602" y="4160636"/>
            <a:ext cx="1316966" cy="2633573"/>
          </a:xfrm>
          <a:prstGeom prst="rect">
            <a:avLst/>
          </a:prstGeom>
        </p:spPr>
      </p:pic>
      <p:sp>
        <p:nvSpPr>
          <p:cNvPr id="279" name=""/>
          <p:cNvSpPr txBox="1"/>
          <p:nvPr/>
        </p:nvSpPr>
        <p:spPr>
          <a:xfrm>
            <a:off x="9984056" y="4315521"/>
            <a:ext cx="2176347" cy="523220"/>
          </a:xfrm>
          <a:prstGeom prst="rect">
            <a:avLst/>
          </a:prstGeom>
          <a:noFill/>
        </p:spPr>
        <p:txBody>
          <a:bodyPr lIns="91440" rIns="91440" tIns="45720" bIns="45720" rtlCol="0" anchor="t">
            <a:spAutoFit/>
          </a:bodyPr>
          <a:p>
            <a:pPr marL="0" indent="0">
              <a:buNone/>
            </a:pPr>
            <a:r>
              <a:rPr lang="en-US" sz="1400">
                <a:solidFill>
                  <a:srgbClr val="FFFFFF">
                    <a:alpha val="100000"/>
                  </a:srgbClr>
                </a:solidFill>
                <a:latin typeface="Calibri"/>
                <a:ea typeface="Calibri"/>
                <a:cs typeface="Calibri"/>
              </a:rPr>
              <a:t>Others</a:t>
            </a:r>
            <a:endParaRPr/>
          </a:p>
          <a:p>
            <a:pPr marL="0" indent="0">
              <a:buNone/>
            </a:pPr>
            <a:r>
              <a:rPr lang="en-US" sz="1400">
                <a:solidFill>
                  <a:srgbClr val="FFFFFF">
                    <a:alpha val="100000"/>
                  </a:srgbClr>
                </a:solidFill>
                <a:latin typeface="Calibri"/>
                <a:ea typeface="Calibri"/>
                <a:cs typeface="Calibri"/>
              </a:rPr>
              <a:t>Accident</a:t>
            </a:r>
            <a:endParaRPr/>
          </a:p>
        </p:txBody>
      </p:sp>
      <p:pic>
        <p:nvPicPr>
          <p:cNvPr id="280" name=""/>
          <p:cNvPicPr>
            <a:picLocks noChangeAspect="1"/>
          </p:cNvPicPr>
          <p:nvPr/>
        </p:nvPicPr>
        <p:blipFill>
          <a:blip r:embed="rId10">
            <a:extLst>
              <a:ext uri="{28A0092B-C50C-407E-A947-70E740481C1C}">
                <a14:useLocalDpi xmlns:a14="http://schemas.microsoft.com/office/drawing/2010/main" val="0"/>
              </a:ext>
            </a:extLst>
          </a:blip>
          <a:srcRect t="0" r="0" b="0" l="0"/>
          <a:stretch>
            <a:fillRect/>
          </a:stretch>
        </p:blipFill>
        <p:spPr>
          <a:xfrm>
            <a:off x="8695396" y="1506611"/>
            <a:ext cx="1203868" cy="235987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281" name=""/>
        <p:cNvGrpSpPr/>
        <p:nvPr/>
      </p:nvGrpSpPr>
      <p:grpSpPr>
        <a:xfrm>
          <a:off x="0" y="-299417"/>
          <a:ext cx="12192000" cy="6858000"/>
          <a:chOff x="0" y="-299417"/>
          <a:chExt cx="12192000" cy="6858000"/>
        </a:xfrm>
      </p:grpSpPr>
      <p:sp>
        <p:nvSpPr>
          <p:cNvPr id="282" name=""/>
          <p:cNvSpPr/>
          <p:nvPr/>
        </p:nvSpPr>
        <p:spPr>
          <a:xfrm>
            <a:off x="0" y="-3324"/>
            <a:ext cx="12192000" cy="6858000"/>
          </a:xfrm>
          <a:prstGeom prst="rect">
            <a:avLst/>
          </a:prstGeom>
          <a:solidFill>
            <a:srgbClr val="FFFFFF">
              <a:alpha val="100000"/>
            </a:srgbClr>
          </a:solidFill>
        </p:spPr>
        <p:txBody>
          <a:bodyPr lIns="85725" rIns="85725" tIns="85725" bIns="85725" rtlCol="0" anchor="ctr">
            <a:normAutofit/>
          </a:bodyPr>
          <a:p>
            <a:pPr algn="ctr" marL="0" indent="0">
              <a:lnSpc>
                <a:spcPct val="150000"/>
              </a:lnSpc>
              <a:buNone/>
            </a:pPr>
            <a:r>
              <a:rPr lang="en-US" spc="0"/>
              <a:t/>
            </a:r>
            <a:endParaRPr/>
          </a:p>
        </p:txBody>
      </p:sp>
      <p:sp>
        <p:nvSpPr>
          <p:cNvPr id="283" name=""/>
          <p:cNvSpPr/>
          <p:nvPr/>
        </p:nvSpPr>
        <p:spPr>
          <a:xfrm>
            <a:off x="0" y="-3324"/>
            <a:ext cx="4724288" cy="6861324"/>
          </a:xfrm>
          <a:prstGeom prst="rect">
            <a:avLst/>
          </a:prstGeom>
          <a:solidFill>
            <a:srgbClr val="000000">
              <a:alpha val="80000"/>
            </a:srgbClr>
          </a:solidFill>
        </p:spPr>
        <p:txBody>
          <a:bodyPr lIns="85725" rIns="85725" tIns="85725" bIns="85725" rtlCol="0" anchor="ctr">
            <a:normAutofit/>
          </a:bodyPr>
          <a:p>
            <a:pPr algn="ctr" marL="0" indent="0">
              <a:lnSpc>
                <a:spcPct val="150000"/>
              </a:lnSpc>
              <a:buNone/>
            </a:pPr>
            <a:r>
              <a:rPr lang="en-US" spc="0"/>
              <a:t/>
            </a:r>
            <a:endParaRPr/>
          </a:p>
        </p:txBody>
      </p:sp>
      <p:sp>
        <p:nvSpPr>
          <p:cNvPr id="284" name=""/>
          <p:cNvSpPr/>
          <p:nvPr/>
        </p:nvSpPr>
        <p:spPr>
          <a:xfrm>
            <a:off x="0" y="0"/>
            <a:ext cx="4319042" cy="6858000"/>
          </a:xfrm>
          <a:prstGeom prst="rect">
            <a:avLst/>
          </a:prstGeom>
          <a:solidFill>
            <a:srgbClr val="000000">
              <a:alpha val="35000"/>
            </a:srgbClr>
          </a:solidFill>
        </p:spPr>
        <p:txBody>
          <a:bodyPr lIns="85725" rIns="85725" tIns="85725" bIns="85725" rtlCol="0" anchor="ctr">
            <a:normAutofit/>
          </a:bodyPr>
          <a:p>
            <a:pPr algn="ctr" marL="0" indent="0">
              <a:lnSpc>
                <a:spcPct val="150000"/>
              </a:lnSpc>
              <a:buNone/>
            </a:pPr>
            <a:r>
              <a:rPr lang="en-US" spc="0"/>
              <a:t/>
            </a:r>
            <a:endParaRPr/>
          </a:p>
        </p:txBody>
      </p:sp>
      <p:sp>
        <p:nvSpPr>
          <p:cNvPr id="285" name=""/>
          <p:cNvSpPr txBox="1"/>
          <p:nvPr/>
        </p:nvSpPr>
        <p:spPr>
          <a:xfrm>
            <a:off x="191354" y="-299417"/>
            <a:ext cx="3308130" cy="2387600"/>
          </a:xfrm>
          <a:prstGeom prst="rect">
            <a:avLst/>
          </a:prstGeom>
          <a:noFill/>
        </p:spPr>
        <p:txBody>
          <a:bodyPr lIns="91440" rIns="91440" tIns="45720" bIns="45720" rtlCol="0" anchor="b">
            <a:spAutoFit/>
          </a:bodyPr>
          <a:p>
            <a:pPr marL="0" indent="0">
              <a:spcAft>
                <a:spcPts val="600"/>
              </a:spcAft>
              <a:buNone/>
            </a:pPr>
            <a:r>
              <a:rPr lang="en-US" sz="4200">
                <a:solidFill>
                  <a:srgbClr val="FFFFFF">
                    <a:alpha val="100000"/>
                  </a:srgbClr>
                </a:solidFill>
                <a:latin typeface="Calibri Light"/>
                <a:ea typeface="Calibri Light"/>
                <a:cs typeface="Calibri Light"/>
              </a:rPr>
              <a:t>Design Model use case diagram</a:t>
            </a:r>
            <a:r>
              <a:rPr lang="en-US" sz="4200">
                <a:solidFill>
                  <a:srgbClr val="FFFFFF">
                    <a:alpha val="100000"/>
                  </a:srgbClr>
                </a:solidFill>
              </a:rPr>
              <a:t>s </a:t>
            </a:r>
            <a:endParaRPr/>
          </a:p>
        </p:txBody>
      </p:sp>
      <p:pic>
        <p:nvPicPr>
          <p:cNvPr id="286" name=""/>
          <p:cNvPicPr>
            <a:picLocks noChangeAspect="1"/>
          </p:cNvPicPr>
          <p:nvPr/>
        </p:nvPicPr>
        <p:blipFill>
          <a:blip r:embed="rId3">
            <a:extLst>
              <a:ext uri="{28A0092B-C50C-407E-A947-70E740481C1C}">
                <a14:useLocalDpi xmlns:a14="http://schemas.microsoft.com/office/drawing/2010/main" val="0"/>
              </a:ext>
            </a:extLst>
          </a:blip>
          <a:srcRect t="0" r="0" b="0" l="0"/>
          <a:stretch>
            <a:fillRect/>
          </a:stretch>
        </p:blipFill>
        <p:spPr>
          <a:xfrm>
            <a:off x="5946370" y="216005"/>
            <a:ext cx="5237277" cy="6268016"/>
          </a:xfrm>
          <a:prstGeom prst="rect">
            <a:avLst/>
          </a:prstGeom>
        </p:spPr>
      </p:pic>
      <p:sp>
        <p:nvSpPr>
          <p:cNvPr id="287" name="Placeholder for sldNum"/>
          <p:cNvSpPr>
            <a:spLocks noGrp="1"/>
          </p:cNvSpPr>
          <p:nvPr>
            <p:ph type="sldNum" idx="2"/>
          </p:nvPr>
        </p:nvSpPr>
        <p:spPr>
          <a:xfrm>
            <a:off x="10578662" y="6356350"/>
            <a:ext cx="775137" cy="365125"/>
          </a:xfrm>
          <a:prstGeom prst="rect">
            <a:avLst/>
          </a:prstGeom>
          <a:noFill/>
        </p:spPr>
        <p:txBody>
          <a:bodyPr lIns="91440" rIns="91440" tIns="45720" bIns="45720" rtlCol="0" anchor="ctr">
            <a:normAutofit/>
          </a:bodyPr>
          <a:p>
            <a:fld id="{7D49DDAC-B84B-7842-2C27-C0BAD14B914A}" type="slidenum">
              <a:t>15</a:t>
            </a:fld>
          </a:p>
        </p:txBody>
      </p:sp>
      <p:sp>
        <p:nvSpPr>
          <p:cNvPr id="288" name=""/>
          <p:cNvSpPr txBox="1"/>
          <p:nvPr/>
        </p:nvSpPr>
        <p:spPr>
          <a:xfrm>
            <a:off x="1047122" y="1420359"/>
            <a:ext cx="8778307" cy="584775"/>
          </a:xfrm>
          <a:prstGeom prst="rect">
            <a:avLst/>
          </a:prstGeom>
          <a:noFill/>
        </p:spPr>
        <p:txBody>
          <a:bodyPr lIns="91440" rIns="91440" tIns="45720" bIns="45720" rtlCol="0" anchor="t">
            <a:spAutoFit/>
          </a:bodyPr>
          <a:p>
            <a:pPr marL="0" indent="0">
              <a:buNone/>
            </a:pPr>
            <a:r>
              <a:rPr lang="en-US" sz="3200" spc="0"/>
              <a:t/>
            </a:r>
            <a:endParaRPr/>
          </a:p>
        </p:txBody>
      </p:sp>
      <p:sp>
        <p:nvSpPr>
          <p:cNvPr id="289" name=""/>
          <p:cNvSpPr txBox="1"/>
          <p:nvPr/>
        </p:nvSpPr>
        <p:spPr>
          <a:xfrm>
            <a:off x="4724400" y="3200400"/>
            <a:ext cx="2743200" cy="261610"/>
          </a:xfrm>
          <a:prstGeom prst="rect">
            <a:avLst/>
          </a:prstGeom>
          <a:noFill/>
        </p:spPr>
        <p:txBody>
          <a:bodyPr lIns="91440" rIns="91440" tIns="45720" bIns="45720" rtlCol="0" anchor="t">
            <a:spAutoFit/>
          </a:bodyPr>
          <a:p>
            <a:pPr marL="0" indent="0">
              <a:buNone/>
            </a:pPr>
            <a:r>
              <a:rPr lang="en-US" spc="0"/>
              <a:t/>
            </a:r>
            <a:endParaRPr/>
          </a:p>
        </p:txBody>
      </p:sp>
      <p:sp>
        <p:nvSpPr>
          <p:cNvPr id="290" name=""/>
          <p:cNvSpPr txBox="1"/>
          <p:nvPr/>
        </p:nvSpPr>
        <p:spPr>
          <a:xfrm>
            <a:off x="217448" y="2819399"/>
            <a:ext cx="4443760" cy="2523768"/>
          </a:xfrm>
          <a:prstGeom prst="rect">
            <a:avLst/>
          </a:prstGeom>
          <a:noFill/>
        </p:spPr>
        <p:txBody>
          <a:bodyPr lIns="91440" rIns="91440" tIns="45720" bIns="45720" rtlCol="0" anchor="t">
            <a:spAutoFit/>
          </a:bodyPr>
          <a:p>
            <a:pPr marL="0" indent="0">
              <a:buNone/>
            </a:pPr>
            <a:r>
              <a:rPr lang="en-US" sz="1400">
                <a:solidFill>
                  <a:srgbClr val="FFFFFF">
                    <a:alpha val="100000"/>
                  </a:srgbClr>
                </a:solidFill>
              </a:rPr>
              <a:t>Analyzation: The analyzation can analysis the revenue of that month and stored in a centralized database server.</a:t>
            </a:r>
            <a:endParaRPr/>
          </a:p>
          <a:p>
            <a:pPr marL="0" indent="0">
              <a:buNone/>
            </a:pPr>
            <a:r>
              <a:rPr lang="en-US" sz="1400" spc="0"/>
              <a:t/>
            </a:r>
            <a:endParaRPr/>
          </a:p>
          <a:p>
            <a:pPr marL="0" indent="0">
              <a:buNone/>
            </a:pPr>
            <a:r>
              <a:rPr lang="en-US" sz="1400">
                <a:solidFill>
                  <a:srgbClr val="FFFFFF">
                    <a:alpha val="100000"/>
                  </a:srgbClr>
                </a:solidFill>
              </a:rPr>
              <a:t>Order: The orders are stored in a centralized database server which all the actor customers, deliveryman and vendor can see it.</a:t>
            </a:r>
            <a:endParaRPr/>
          </a:p>
          <a:p>
            <a:pPr marL="0" indent="0">
              <a:buNone/>
            </a:pPr>
            <a:r>
              <a:rPr lang="en-US" sz="1400" spc="0"/>
              <a:t/>
            </a:r>
            <a:endParaRPr/>
          </a:p>
          <a:p>
            <a:pPr marL="0" indent="0">
              <a:buNone/>
            </a:pPr>
            <a:r>
              <a:rPr lang="en-US" sz="1400">
                <a:solidFill>
                  <a:srgbClr val="FFFFFF">
                    <a:alpha val="100000"/>
                  </a:srgbClr>
                </a:solidFill>
              </a:rPr>
              <a:t>Payment method: The credit card payments are paid by customers and confirmed by credit center which the data will not store in the database.</a:t>
            </a:r>
            <a:endParaRPr/>
          </a:p>
          <a:p>
            <a:pPr marL="0" indent="0">
              <a:buNone/>
            </a:pPr>
            <a:r>
              <a:rPr lang="en-US" spc="0"/>
              <a:t/>
            </a:r>
            <a:endParaRPr/>
          </a:p>
        </p:txBody>
      </p:sp>
      <p:cxnSp>
        <p:nvCxnSpPr>
          <p:cNvPr id="291" name=""/>
          <p:cNvCxnSpPr/>
          <p:nvPr/>
        </p:nvCxnSpPr>
        <p:spPr>
          <a:xfrm flipV="1">
            <a:off x="4629383" y="1334197"/>
            <a:ext cx="4473496" cy="1668966"/>
          </a:xfrm>
          <a:prstGeom prst="line">
            <a:avLst/>
          </a:prstGeom>
          <a:ln w="57150" cap="flat" cmpd="sng" algn="ctr">
            <a:solidFill>
              <a:srgbClr val="ED7D31">
                <a:alpha val="100000"/>
              </a:srgbClr>
            </a:solidFill>
            <a:prstDash val="solid"/>
            <a:round/>
            <a:tailEnd type="triangle"/>
          </a:ln>
        </p:spPr>
      </p:cxnSp>
      <p:cxnSp>
        <p:nvCxnSpPr>
          <p:cNvPr id="292" name=""/>
          <p:cNvCxnSpPr/>
          <p:nvPr/>
        </p:nvCxnSpPr>
        <p:spPr>
          <a:xfrm>
            <a:off x="4201919" y="3848797"/>
            <a:ext cx="3386253" cy="505521"/>
          </a:xfrm>
          <a:prstGeom prst="line">
            <a:avLst/>
          </a:prstGeom>
          <a:ln w="57150" cap="flat" cmpd="sng" algn="ctr">
            <a:solidFill>
              <a:srgbClr val="ED7D31">
                <a:alpha val="100000"/>
              </a:srgbClr>
            </a:solidFill>
            <a:prstDash val="solid"/>
            <a:round/>
            <a:tailEnd type="triangle"/>
          </a:ln>
        </p:spPr>
      </p:cxnSp>
      <p:cxnSp>
        <p:nvCxnSpPr>
          <p:cNvPr id="293" name=""/>
          <p:cNvCxnSpPr/>
          <p:nvPr/>
        </p:nvCxnSpPr>
        <p:spPr>
          <a:xfrm>
            <a:off x="4118285" y="5001089"/>
            <a:ext cx="4752277" cy="877228"/>
          </a:xfrm>
          <a:prstGeom prst="line">
            <a:avLst/>
          </a:prstGeom>
          <a:ln w="57150" cap="flat" cmpd="sng" algn="ctr">
            <a:solidFill>
              <a:srgbClr val="ED7D31">
                <a:alpha val="100000"/>
              </a:srgbClr>
            </a:solidFill>
            <a:prstDash val="solid"/>
            <a:round/>
            <a:tailEnd type="triangle"/>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294" name=""/>
        <p:cNvGrpSpPr/>
        <p:nvPr/>
      </p:nvGrpSpPr>
      <p:grpSpPr>
        <a:xfrm>
          <a:off x="0" y="0"/>
          <a:ext cx="12192000" cy="6858000"/>
          <a:chOff x="0" y="0"/>
          <a:chExt cx="12192000" cy="6858000"/>
        </a:xfrm>
      </p:grpSpPr>
      <p:sp>
        <p:nvSpPr>
          <p:cNvPr id="295" name=""/>
          <p:cNvSpPr/>
          <p:nvPr/>
        </p:nvSpPr>
        <p:spPr>
          <a:xfrm>
            <a:off x="0" y="0"/>
            <a:ext cx="12192000" cy="6858000"/>
          </a:xfrm>
          <a:prstGeom prst="rect">
            <a:avLst/>
          </a:prstGeom>
          <a:solidFill>
            <a:srgbClr val="0C0C0C">
              <a:alpha val="100000"/>
            </a:srgbClr>
          </a:solidFill>
        </p:spPr>
        <p:txBody>
          <a:bodyPr lIns="85725" rIns="85725" tIns="85725" bIns="85725" rtlCol="0" anchor="ctr">
            <a:normAutofit/>
          </a:bodyPr>
          <a:p>
            <a:pPr algn="ctr" marL="0" indent="0">
              <a:lnSpc>
                <a:spcPct val="150000"/>
              </a:lnSpc>
              <a:buNone/>
            </a:pPr>
            <a:r>
              <a:rPr lang="en-US" spc="0"/>
              <a:t/>
            </a:r>
            <a:endParaRPr/>
          </a:p>
        </p:txBody>
      </p:sp>
      <p:cxnSp>
        <p:nvCxnSpPr>
          <p:cNvPr id="296" name=""/>
          <p:cNvCxnSpPr/>
          <p:nvPr/>
        </p:nvCxnSpPr>
        <p:spPr>
          <a:xfrm>
            <a:off x="585285" y="0"/>
            <a:ext cx="9525" cy="6858000"/>
          </a:xfrm>
          <a:prstGeom prst="line">
            <a:avLst/>
          </a:prstGeom>
          <a:ln w="12700" cap="flat" cmpd="sng" algn="ctr">
            <a:solidFill>
              <a:srgbClr val="ED7D31">
                <a:alpha val="100000"/>
              </a:srgbClr>
            </a:solidFill>
            <a:prstDash val="solid"/>
            <a:round/>
          </a:ln>
        </p:spPr>
      </p:cxnSp>
      <p:cxnSp>
        <p:nvCxnSpPr>
          <p:cNvPr id="297" name=""/>
          <p:cNvCxnSpPr/>
          <p:nvPr/>
        </p:nvCxnSpPr>
        <p:spPr>
          <a:xfrm flipH="1">
            <a:off x="0" y="6252485"/>
            <a:ext cx="12192000" cy="9525"/>
          </a:xfrm>
          <a:prstGeom prst="line">
            <a:avLst/>
          </a:prstGeom>
          <a:ln w="12700" cap="flat" cmpd="sng" algn="ctr">
            <a:solidFill>
              <a:srgbClr val="ED7D31">
                <a:alpha val="100000"/>
              </a:srgbClr>
            </a:solidFill>
            <a:prstDash val="solid"/>
            <a:round/>
          </a:ln>
        </p:spPr>
      </p:cxnSp>
      <p:sp>
        <p:nvSpPr>
          <p:cNvPr id="298" name=""/>
          <p:cNvSpPr txBox="1"/>
          <p:nvPr/>
        </p:nvSpPr>
        <p:spPr>
          <a:xfrm>
            <a:off x="543726" y="233705"/>
            <a:ext cx="10818420" cy="1938992"/>
          </a:xfrm>
          <a:prstGeom prst="rect">
            <a:avLst/>
          </a:prstGeom>
          <a:noFill/>
        </p:spPr>
        <p:txBody>
          <a:bodyPr lIns="91440" rIns="91440" tIns="45720" bIns="45720" rtlCol="0" anchor="t">
            <a:spAutoFit/>
          </a:bodyPr>
          <a:p>
            <a:pPr marL="0" indent="0">
              <a:buNone/>
            </a:pPr>
            <a:r>
              <a:rPr lang="en-US" sz="3200">
                <a:solidFill>
                  <a:srgbClr val="FFFFFF">
                    <a:alpha val="100000"/>
                  </a:srgbClr>
                </a:solidFill>
              </a:rPr>
              <a:t>Design Model Sequence Diagrams-Normal scenario of ordering</a:t>
            </a:r>
            <a:r>
              <a:rPr lang="en-US" sz="4000">
                <a:solidFill>
                  <a:srgbClr val="FFFFFF">
                    <a:alpha val="100000"/>
                  </a:srgbClr>
                </a:solidFill>
              </a:rPr>
              <a:t> </a:t>
            </a:r>
            <a:endParaRPr/>
          </a:p>
          <a:p>
            <a:pPr marL="0" indent="0">
              <a:buNone/>
            </a:pPr>
            <a:r>
              <a:rPr lang="en-US" sz="4000" spc="0"/>
              <a:t/>
            </a:r>
            <a:endParaRPr/>
          </a:p>
          <a:p>
            <a:pPr marL="0" indent="0">
              <a:buNone/>
            </a:pPr>
            <a:r>
              <a:rPr lang="en-US" sz="4000" b="1" spc="0"/>
              <a:t/>
            </a:r>
            <a:endParaRPr/>
          </a:p>
        </p:txBody>
      </p:sp>
      <p:sp>
        <p:nvSpPr>
          <p:cNvPr id="299" name="Placeholder for sldNum"/>
          <p:cNvSpPr>
            <a:spLocks noGrp="1"/>
          </p:cNvSpPr>
          <p:nvPr>
            <p:ph type="sldNum" idx="2"/>
          </p:nvPr>
        </p:nvSpPr>
        <p:spPr>
          <a:prstGeom prst="rect">
            <a:avLst/>
          </a:prstGeom>
          <a:noFill/>
        </p:spPr>
        <p:txBody>
          <a:bodyPr lIns="85725" rIns="85725" tIns="85725" bIns="85725" rtlCol="0">
            <a:normAutofit/>
          </a:bodyPr>
          <a:p>
            <a:fld id="{FFB86C68-4E5C-75CB-AB66-CFBBDCB38ADF}" type="slidenum">
              <a:t>16</a:t>
            </a:fld>
          </a:p>
        </p:txBody>
      </p:sp>
      <p:pic>
        <p:nvPicPr>
          <p:cNvPr id="300" name=""/>
          <p:cNvPicPr>
            <a:picLocks noChangeAspect="1"/>
          </p:cNvPicPr>
          <p:nvPr/>
        </p:nvPicPr>
        <p:blipFill>
          <a:blip r:embed="rId3">
            <a:extLst>
              <a:ext uri="{28A0092B-C50C-407E-A947-70E740481C1C}">
                <a14:useLocalDpi xmlns:a14="http://schemas.microsoft.com/office/drawing/2010/main" val="0"/>
              </a:ext>
            </a:extLst>
          </a:blip>
          <a:srcRect t="0" r="0" b="0" l="0"/>
          <a:stretch>
            <a:fillRect/>
          </a:stretch>
        </p:blipFill>
        <p:spPr>
          <a:xfrm>
            <a:off x="1865464" y="858432"/>
            <a:ext cx="3787927" cy="5819002"/>
          </a:xfrm>
          <a:prstGeom prst="rect">
            <a:avLst/>
          </a:prstGeom>
        </p:spPr>
      </p:pic>
      <p:pic>
        <p:nvPicPr>
          <p:cNvPr id="301" name=""/>
          <p:cNvPicPr>
            <a:picLocks noChangeAspect="1"/>
          </p:cNvPicPr>
          <p:nvPr/>
        </p:nvPicPr>
        <p:blipFill>
          <a:blip r:embed="rId4">
            <a:extLst>
              <a:ext uri="{28A0092B-C50C-407E-A947-70E740481C1C}">
                <a14:useLocalDpi xmlns:a14="http://schemas.microsoft.com/office/drawing/2010/main" val="0"/>
              </a:ext>
            </a:extLst>
          </a:blip>
          <a:srcRect t="0" r="0" b="0" l="0"/>
          <a:stretch>
            <a:fillRect/>
          </a:stretch>
        </p:blipFill>
        <p:spPr>
          <a:xfrm>
            <a:off x="7362262" y="819183"/>
            <a:ext cx="4169806" cy="5540222"/>
          </a:xfrm>
          <a:prstGeom prst="rect">
            <a:avLst/>
          </a:prstGeom>
        </p:spPr>
      </p:pic>
      <p:sp>
        <p:nvSpPr>
          <p:cNvPr id="302" name=""/>
          <p:cNvSpPr txBox="1"/>
          <p:nvPr/>
        </p:nvSpPr>
        <p:spPr>
          <a:xfrm>
            <a:off x="50181" y="1025912"/>
            <a:ext cx="2009079" cy="923330"/>
          </a:xfrm>
          <a:prstGeom prst="rect">
            <a:avLst/>
          </a:prstGeom>
          <a:noFill/>
        </p:spPr>
        <p:txBody>
          <a:bodyPr lIns="91440" rIns="91440" tIns="45720" bIns="45720" rtlCol="0" anchor="t">
            <a:spAutoFit/>
          </a:bodyPr>
          <a:p>
            <a:pPr marL="0" indent="0">
              <a:buNone/>
            </a:pPr>
            <a:r>
              <a:rPr lang="en-US" spc="0"/>
              <a:t/>
            </a:r>
            <a:endParaRPr/>
          </a:p>
          <a:p>
            <a:pPr marL="0" indent="0">
              <a:buNone/>
            </a:pPr>
            <a:r>
              <a:rPr lang="en-US" sz="1800">
                <a:solidFill>
                  <a:srgbClr val="FFFFFF">
                    <a:alpha val="100000"/>
                  </a:srgbClr>
                </a:solidFill>
              </a:rPr>
              <a:t>(New user order) </a:t>
            </a:r>
            <a:endParaRPr/>
          </a:p>
          <a:p>
            <a:pPr marL="0" indent="0">
              <a:buNone/>
            </a:pPr>
            <a:r>
              <a:rPr lang="en-US" sz="1800">
                <a:solidFill>
                  <a:srgbClr val="FFFFFF">
                    <a:alpha val="100000"/>
                  </a:srgbClr>
                </a:solidFill>
                <a:latin typeface="Calibri"/>
                <a:ea typeface="Calibri"/>
                <a:cs typeface="Calibri"/>
              </a:rPr>
              <a:t>(7 steps)</a:t>
            </a:r>
            <a:endParaRPr/>
          </a:p>
        </p:txBody>
      </p:sp>
      <p:sp>
        <p:nvSpPr>
          <p:cNvPr id="303" name=""/>
          <p:cNvSpPr txBox="1"/>
          <p:nvPr/>
        </p:nvSpPr>
        <p:spPr>
          <a:xfrm>
            <a:off x="6322742" y="394010"/>
            <a:ext cx="2009079" cy="923330"/>
          </a:xfrm>
          <a:prstGeom prst="rect">
            <a:avLst/>
          </a:prstGeom>
          <a:noFill/>
        </p:spPr>
        <p:txBody>
          <a:bodyPr lIns="91440" rIns="91440" tIns="45720" bIns="45720" rtlCol="0" anchor="t">
            <a:spAutoFit/>
          </a:bodyPr>
          <a:p>
            <a:pPr marL="0" indent="0">
              <a:buNone/>
            </a:pPr>
            <a:r>
              <a:rPr lang="en-US" spc="0"/>
              <a:t/>
            </a:r>
            <a:endParaRPr/>
          </a:p>
          <a:p>
            <a:pPr marL="0" indent="0">
              <a:buNone/>
            </a:pPr>
            <a:r>
              <a:rPr lang="en-US" spc="0"/>
              <a:t/>
            </a:r>
            <a:endParaRPr/>
          </a:p>
          <a:p>
            <a:pPr marL="0" indent="0">
              <a:buNone/>
            </a:pPr>
            <a:r>
              <a:rPr lang="en-US" sz="1800">
                <a:solidFill>
                  <a:srgbClr val="FFFFFF">
                    <a:alpha val="100000"/>
                  </a:srgbClr>
                </a:solidFill>
                <a:latin typeface="Calibri"/>
                <a:ea typeface="Calibri"/>
                <a:cs typeface="Calibri"/>
              </a:rPr>
              <a:t>(5 steps)</a:t>
            </a:r>
            <a:endParaRPr/>
          </a:p>
        </p:txBody>
      </p:sp>
      <p:sp>
        <p:nvSpPr>
          <p:cNvPr id="304" name=""/>
          <p:cNvSpPr/>
          <p:nvPr/>
        </p:nvSpPr>
        <p:spPr>
          <a:xfrm>
            <a:off x="7357945" y="1122556"/>
            <a:ext cx="799171" cy="278781"/>
          </a:xfrm>
          <a:prstGeom prst="ellipse">
            <a:avLst/>
          </a:prstGeom>
          <a:noFill/>
          <a:ln w="57150" cap="flat" cmpd="sng" algn="ctr">
            <a:solidFill>
              <a:srgbClr val="C00000">
                <a:alpha val="100000"/>
              </a:srgbClr>
            </a:solidFill>
            <a:prstDash val="solid"/>
            <a:round/>
          </a:ln>
        </p:spPr>
        <p:txBody>
          <a:bodyPr lIns="85725" rIns="85725" tIns="85725" bIns="85725" rtlCol="0" anchor="ctr">
            <a:normAutofit/>
          </a:bodyPr>
          <a:p>
            <a:pPr algn="ctr" marL="0" indent="0">
              <a:lnSpc>
                <a:spcPct val="150000"/>
              </a:lnSpc>
              <a:buNone/>
            </a:pPr>
            <a:r>
              <a:rPr lang="en-US" spc="0"/>
              <a:t/>
            </a:r>
            <a:endParaRPr/>
          </a:p>
        </p:txBody>
      </p:sp>
      <p:sp>
        <p:nvSpPr>
          <p:cNvPr id="305" name=""/>
          <p:cNvSpPr/>
          <p:nvPr/>
        </p:nvSpPr>
        <p:spPr>
          <a:xfrm>
            <a:off x="7330067" y="1800922"/>
            <a:ext cx="938561" cy="371707"/>
          </a:xfrm>
          <a:prstGeom prst="ellipse">
            <a:avLst/>
          </a:prstGeom>
          <a:noFill/>
          <a:ln w="57150" cap="flat" cmpd="sng" algn="ctr">
            <a:solidFill>
              <a:srgbClr val="C00000">
                <a:alpha val="100000"/>
              </a:srgbClr>
            </a:solidFill>
            <a:prstDash val="solid"/>
            <a:round/>
          </a:ln>
        </p:spPr>
        <p:txBody>
          <a:bodyPr lIns="85725" rIns="85725" tIns="85725" bIns="85725" rtlCol="0" anchor="ctr">
            <a:normAutofit/>
          </a:bodyPr>
          <a:p>
            <a:pPr algn="ctr" marL="0" indent="0">
              <a:lnSpc>
                <a:spcPct val="150000"/>
              </a:lnSpc>
              <a:buNone/>
            </a:pPr>
            <a:r>
              <a:rPr lang="en-US" spc="0"/>
              <a:t/>
            </a:r>
            <a:endParaRPr/>
          </a:p>
        </p:txBody>
      </p:sp>
      <p:sp>
        <p:nvSpPr>
          <p:cNvPr id="306" name=""/>
          <p:cNvSpPr/>
          <p:nvPr/>
        </p:nvSpPr>
        <p:spPr>
          <a:xfrm>
            <a:off x="7330067" y="2274849"/>
            <a:ext cx="938561" cy="399585"/>
          </a:xfrm>
          <a:prstGeom prst="ellipse">
            <a:avLst/>
          </a:prstGeom>
          <a:noFill/>
          <a:ln w="57150" cap="flat" cmpd="sng" algn="ctr">
            <a:solidFill>
              <a:srgbClr val="C00000">
                <a:alpha val="100000"/>
              </a:srgbClr>
            </a:solidFill>
            <a:prstDash val="solid"/>
            <a:round/>
          </a:ln>
        </p:spPr>
        <p:txBody>
          <a:bodyPr lIns="85725" rIns="85725" tIns="85725" bIns="85725" rtlCol="0" anchor="ctr">
            <a:normAutofit/>
          </a:bodyPr>
          <a:p>
            <a:pPr algn="ctr" marL="0" indent="0">
              <a:lnSpc>
                <a:spcPct val="150000"/>
              </a:lnSpc>
              <a:buNone/>
            </a:pPr>
            <a:r>
              <a:rPr lang="en-US" spc="0"/>
              <a:t/>
            </a:r>
            <a:endParaRPr/>
          </a:p>
        </p:txBody>
      </p:sp>
      <p:sp>
        <p:nvSpPr>
          <p:cNvPr id="307" name=""/>
          <p:cNvSpPr/>
          <p:nvPr/>
        </p:nvSpPr>
        <p:spPr>
          <a:xfrm>
            <a:off x="7404408" y="2646555"/>
            <a:ext cx="799171" cy="278781"/>
          </a:xfrm>
          <a:prstGeom prst="ellipse">
            <a:avLst/>
          </a:prstGeom>
          <a:noFill/>
          <a:ln w="57150" cap="flat" cmpd="sng" algn="ctr">
            <a:solidFill>
              <a:srgbClr val="C00000">
                <a:alpha val="100000"/>
              </a:srgbClr>
            </a:solidFill>
            <a:prstDash val="solid"/>
            <a:round/>
          </a:ln>
        </p:spPr>
        <p:txBody>
          <a:bodyPr lIns="85725" rIns="85725" tIns="85725" bIns="85725" rtlCol="0" anchor="ctr">
            <a:normAutofit/>
          </a:bodyPr>
          <a:p>
            <a:pPr algn="ctr" marL="0" indent="0">
              <a:lnSpc>
                <a:spcPct val="150000"/>
              </a:lnSpc>
              <a:buNone/>
            </a:pPr>
            <a:r>
              <a:rPr lang="en-US" spc="0"/>
              <a:t/>
            </a:r>
            <a:endParaRPr/>
          </a:p>
        </p:txBody>
      </p:sp>
      <p:sp>
        <p:nvSpPr>
          <p:cNvPr id="308" name=""/>
          <p:cNvSpPr/>
          <p:nvPr/>
        </p:nvSpPr>
        <p:spPr>
          <a:xfrm>
            <a:off x="7292896" y="3027555"/>
            <a:ext cx="1022195" cy="501805"/>
          </a:xfrm>
          <a:prstGeom prst="ellipse">
            <a:avLst/>
          </a:prstGeom>
          <a:noFill/>
          <a:ln w="57150" cap="flat" cmpd="sng" algn="ctr">
            <a:solidFill>
              <a:srgbClr val="C00000">
                <a:alpha val="100000"/>
              </a:srgbClr>
            </a:solidFill>
            <a:prstDash val="solid"/>
            <a:round/>
          </a:ln>
        </p:spPr>
        <p:txBody>
          <a:bodyPr lIns="85725" rIns="85725" tIns="85725" bIns="85725" rtlCol="0" anchor="ctr">
            <a:normAutofit/>
          </a:bodyPr>
          <a:p>
            <a:pPr algn="ctr" marL="0" indent="0">
              <a:lnSpc>
                <a:spcPct val="150000"/>
              </a:lnSpc>
              <a:buNone/>
            </a:pPr>
            <a:r>
              <a:rPr lang="en-US" spc="0"/>
              <a:t/>
            </a:r>
            <a:endParaRPr/>
          </a:p>
        </p:txBody>
      </p:sp>
      <p:sp>
        <p:nvSpPr>
          <p:cNvPr id="309" name=""/>
          <p:cNvSpPr/>
          <p:nvPr/>
        </p:nvSpPr>
        <p:spPr>
          <a:xfrm>
            <a:off x="1819506" y="1066800"/>
            <a:ext cx="799171" cy="278781"/>
          </a:xfrm>
          <a:prstGeom prst="ellipse">
            <a:avLst/>
          </a:prstGeom>
          <a:noFill/>
          <a:ln w="57150" cap="flat" cmpd="sng" algn="ctr">
            <a:solidFill>
              <a:srgbClr val="C00000">
                <a:alpha val="100000"/>
              </a:srgbClr>
            </a:solidFill>
            <a:prstDash val="solid"/>
            <a:round/>
          </a:ln>
        </p:spPr>
        <p:txBody>
          <a:bodyPr lIns="85725" rIns="85725" tIns="85725" bIns="85725" rtlCol="0" anchor="ctr">
            <a:normAutofit/>
          </a:bodyPr>
          <a:p>
            <a:pPr algn="ctr" marL="0" indent="0">
              <a:lnSpc>
                <a:spcPct val="150000"/>
              </a:lnSpc>
              <a:buNone/>
            </a:pPr>
            <a:r>
              <a:rPr lang="en-US" spc="0"/>
              <a:t/>
            </a:r>
            <a:endParaRPr/>
          </a:p>
        </p:txBody>
      </p:sp>
      <p:sp>
        <p:nvSpPr>
          <p:cNvPr id="310" name=""/>
          <p:cNvSpPr/>
          <p:nvPr/>
        </p:nvSpPr>
        <p:spPr>
          <a:xfrm>
            <a:off x="1865969" y="1354873"/>
            <a:ext cx="799171" cy="278781"/>
          </a:xfrm>
          <a:prstGeom prst="ellipse">
            <a:avLst/>
          </a:prstGeom>
          <a:noFill/>
          <a:ln w="57150" cap="flat" cmpd="sng" algn="ctr">
            <a:solidFill>
              <a:srgbClr val="C00000">
                <a:alpha val="100000"/>
              </a:srgbClr>
            </a:solidFill>
            <a:prstDash val="solid"/>
            <a:round/>
          </a:ln>
        </p:spPr>
        <p:txBody>
          <a:bodyPr lIns="85725" rIns="85725" tIns="85725" bIns="85725" rtlCol="0" anchor="ctr">
            <a:normAutofit/>
          </a:bodyPr>
          <a:p>
            <a:pPr algn="ctr" marL="0" indent="0">
              <a:lnSpc>
                <a:spcPct val="150000"/>
              </a:lnSpc>
              <a:buNone/>
            </a:pPr>
            <a:r>
              <a:rPr lang="en-US" spc="0"/>
              <a:t/>
            </a:r>
            <a:endParaRPr/>
          </a:p>
        </p:txBody>
      </p:sp>
      <p:sp>
        <p:nvSpPr>
          <p:cNvPr id="311" name=""/>
          <p:cNvSpPr/>
          <p:nvPr/>
        </p:nvSpPr>
        <p:spPr>
          <a:xfrm>
            <a:off x="1661530" y="1717287"/>
            <a:ext cx="1115122" cy="418171"/>
          </a:xfrm>
          <a:prstGeom prst="ellipse">
            <a:avLst/>
          </a:prstGeom>
          <a:noFill/>
          <a:ln w="57150" cap="flat" cmpd="sng" algn="ctr">
            <a:solidFill>
              <a:srgbClr val="C00000">
                <a:alpha val="100000"/>
              </a:srgbClr>
            </a:solidFill>
            <a:prstDash val="solid"/>
            <a:round/>
          </a:ln>
        </p:spPr>
        <p:txBody>
          <a:bodyPr lIns="85725" rIns="85725" tIns="85725" bIns="85725" rtlCol="0" anchor="ctr">
            <a:normAutofit/>
          </a:bodyPr>
          <a:p>
            <a:pPr algn="ctr" marL="0" indent="0">
              <a:lnSpc>
                <a:spcPct val="150000"/>
              </a:lnSpc>
              <a:buNone/>
            </a:pPr>
            <a:r>
              <a:rPr lang="en-US" spc="0"/>
              <a:t/>
            </a:r>
            <a:endParaRPr/>
          </a:p>
        </p:txBody>
      </p:sp>
      <p:sp>
        <p:nvSpPr>
          <p:cNvPr id="312" name=""/>
          <p:cNvSpPr/>
          <p:nvPr/>
        </p:nvSpPr>
        <p:spPr>
          <a:xfrm>
            <a:off x="1652237" y="2646555"/>
            <a:ext cx="1143000" cy="418171"/>
          </a:xfrm>
          <a:prstGeom prst="ellipse">
            <a:avLst/>
          </a:prstGeom>
          <a:noFill/>
          <a:ln w="57150" cap="flat" cmpd="sng" algn="ctr">
            <a:solidFill>
              <a:srgbClr val="C00000">
                <a:alpha val="100000"/>
              </a:srgbClr>
            </a:solidFill>
            <a:prstDash val="solid"/>
            <a:round/>
          </a:ln>
        </p:spPr>
        <p:txBody>
          <a:bodyPr lIns="85725" rIns="85725" tIns="85725" bIns="85725" rtlCol="0" anchor="ctr">
            <a:normAutofit/>
          </a:bodyPr>
          <a:p>
            <a:pPr algn="ctr" marL="0" indent="0">
              <a:lnSpc>
                <a:spcPct val="150000"/>
              </a:lnSpc>
              <a:buNone/>
            </a:pPr>
            <a:r>
              <a:rPr lang="en-US" spc="0"/>
              <a:t/>
            </a:r>
            <a:endParaRPr/>
          </a:p>
        </p:txBody>
      </p:sp>
      <p:sp>
        <p:nvSpPr>
          <p:cNvPr id="313" name=""/>
          <p:cNvSpPr/>
          <p:nvPr/>
        </p:nvSpPr>
        <p:spPr>
          <a:xfrm>
            <a:off x="1773042" y="3139068"/>
            <a:ext cx="892097" cy="343829"/>
          </a:xfrm>
          <a:prstGeom prst="ellipse">
            <a:avLst/>
          </a:prstGeom>
          <a:noFill/>
          <a:ln w="57150" cap="flat" cmpd="sng" algn="ctr">
            <a:solidFill>
              <a:srgbClr val="C00000">
                <a:alpha val="100000"/>
              </a:srgbClr>
            </a:solidFill>
            <a:prstDash val="solid"/>
            <a:round/>
          </a:ln>
        </p:spPr>
        <p:txBody>
          <a:bodyPr lIns="85725" rIns="85725" tIns="85725" bIns="85725" rtlCol="0" anchor="ctr">
            <a:normAutofit/>
          </a:bodyPr>
          <a:p>
            <a:pPr algn="ctr" marL="0" indent="0">
              <a:lnSpc>
                <a:spcPct val="150000"/>
              </a:lnSpc>
              <a:buNone/>
            </a:pPr>
            <a:r>
              <a:rPr lang="en-US" spc="0"/>
              <a:t/>
            </a:r>
            <a:endParaRPr/>
          </a:p>
        </p:txBody>
      </p:sp>
      <p:sp>
        <p:nvSpPr>
          <p:cNvPr id="314" name=""/>
          <p:cNvSpPr/>
          <p:nvPr/>
        </p:nvSpPr>
        <p:spPr>
          <a:xfrm>
            <a:off x="1819506" y="3445726"/>
            <a:ext cx="799171" cy="278781"/>
          </a:xfrm>
          <a:prstGeom prst="ellipse">
            <a:avLst/>
          </a:prstGeom>
          <a:noFill/>
          <a:ln w="57150" cap="flat" cmpd="sng" algn="ctr">
            <a:solidFill>
              <a:srgbClr val="C00000">
                <a:alpha val="100000"/>
              </a:srgbClr>
            </a:solidFill>
            <a:prstDash val="solid"/>
            <a:round/>
          </a:ln>
        </p:spPr>
        <p:txBody>
          <a:bodyPr lIns="85725" rIns="85725" tIns="85725" bIns="85725" rtlCol="0" anchor="ctr">
            <a:normAutofit/>
          </a:bodyPr>
          <a:p>
            <a:pPr algn="ctr" marL="0" indent="0">
              <a:lnSpc>
                <a:spcPct val="150000"/>
              </a:lnSpc>
              <a:buNone/>
            </a:pPr>
            <a:r>
              <a:rPr lang="en-US" spc="0"/>
              <a:t/>
            </a:r>
            <a:endParaRPr/>
          </a:p>
        </p:txBody>
      </p:sp>
      <p:sp>
        <p:nvSpPr>
          <p:cNvPr id="315" name=""/>
          <p:cNvSpPr/>
          <p:nvPr/>
        </p:nvSpPr>
        <p:spPr>
          <a:xfrm>
            <a:off x="1605773" y="3854604"/>
            <a:ext cx="1235927" cy="436756"/>
          </a:xfrm>
          <a:prstGeom prst="ellipse">
            <a:avLst/>
          </a:prstGeom>
          <a:noFill/>
          <a:ln w="57150" cap="flat" cmpd="sng" algn="ctr">
            <a:solidFill>
              <a:srgbClr val="C00000">
                <a:alpha val="100000"/>
              </a:srgbClr>
            </a:solidFill>
            <a:prstDash val="solid"/>
            <a:round/>
          </a:ln>
        </p:spPr>
        <p:txBody>
          <a:bodyPr lIns="85725" rIns="85725" tIns="85725" bIns="85725" rtlCol="0" anchor="ctr">
            <a:normAutofit/>
          </a:bodyPr>
          <a:p>
            <a:pPr algn="ctr" marL="0" indent="0">
              <a:lnSpc>
                <a:spcPct val="150000"/>
              </a:lnSpc>
              <a:buNone/>
            </a:pPr>
            <a:r>
              <a:rPr lang="en-US" spc="0"/>
              <a:t/>
            </a:r>
            <a:endParaRPr/>
          </a:p>
        </p:txBody>
      </p:sp>
      <p:pic>
        <p:nvPicPr>
          <p:cNvPr id="316" name=""/>
          <p:cNvPicPr>
            <a:picLocks noChangeAspect="1"/>
          </p:cNvPicPr>
          <p:nvPr/>
        </p:nvPicPr>
        <p:blipFill>
          <a:blip r:embed="rId5">
            <a:extLst>
              <a:ext uri="{28A0092B-C50C-407E-A947-70E740481C1C}">
                <a14:useLocalDpi xmlns:a14="http://schemas.microsoft.com/office/drawing/2010/main" val="0"/>
              </a:ext>
            </a:extLst>
          </a:blip>
          <a:srcRect t="0" r="0" b="0" l="0"/>
          <a:stretch>
            <a:fillRect/>
          </a:stretch>
        </p:blipFill>
        <p:spPr>
          <a:xfrm>
            <a:off x="224118" y="4384506"/>
            <a:ext cx="6696634" cy="207828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317" name=""/>
        <p:cNvGrpSpPr/>
        <p:nvPr/>
      </p:nvGrpSpPr>
      <p:grpSpPr>
        <a:xfrm>
          <a:off x="0" y="0"/>
          <a:ext cx="12192000" cy="6858000"/>
          <a:chOff x="0" y="0"/>
          <a:chExt cx="12192000" cy="6858000"/>
        </a:xfrm>
      </p:grpSpPr>
      <p:sp>
        <p:nvSpPr>
          <p:cNvPr id="318" name=""/>
          <p:cNvSpPr/>
          <p:nvPr/>
        </p:nvSpPr>
        <p:spPr>
          <a:xfrm>
            <a:off x="0" y="0"/>
            <a:ext cx="12192000" cy="6858000"/>
          </a:xfrm>
          <a:prstGeom prst="rect">
            <a:avLst/>
          </a:prstGeom>
          <a:solidFill>
            <a:srgbClr val="0C0C0C">
              <a:alpha val="100000"/>
            </a:srgbClr>
          </a:solidFill>
        </p:spPr>
        <p:txBody>
          <a:bodyPr lIns="85725" rIns="85725" tIns="85725" bIns="85725" rtlCol="0" anchor="ctr">
            <a:normAutofit/>
          </a:bodyPr>
          <a:p>
            <a:pPr algn="ctr" marL="0" indent="0">
              <a:lnSpc>
                <a:spcPct val="150000"/>
              </a:lnSpc>
              <a:buNone/>
            </a:pPr>
            <a:r>
              <a:rPr lang="en-US" spc="0"/>
              <a:t/>
            </a:r>
            <a:endParaRPr/>
          </a:p>
        </p:txBody>
      </p:sp>
      <p:cxnSp>
        <p:nvCxnSpPr>
          <p:cNvPr id="319" name=""/>
          <p:cNvCxnSpPr/>
          <p:nvPr/>
        </p:nvCxnSpPr>
        <p:spPr>
          <a:xfrm>
            <a:off x="585285" y="0"/>
            <a:ext cx="9525" cy="6858000"/>
          </a:xfrm>
          <a:prstGeom prst="line">
            <a:avLst/>
          </a:prstGeom>
          <a:ln w="12700" cap="flat" cmpd="sng" algn="ctr">
            <a:solidFill>
              <a:srgbClr val="ED7D31">
                <a:alpha val="100000"/>
              </a:srgbClr>
            </a:solidFill>
            <a:prstDash val="solid"/>
            <a:round/>
          </a:ln>
        </p:spPr>
      </p:cxnSp>
      <p:cxnSp>
        <p:nvCxnSpPr>
          <p:cNvPr id="320" name=""/>
          <p:cNvCxnSpPr/>
          <p:nvPr/>
        </p:nvCxnSpPr>
        <p:spPr>
          <a:xfrm flipH="1">
            <a:off x="0" y="6252485"/>
            <a:ext cx="12192000" cy="9525"/>
          </a:xfrm>
          <a:prstGeom prst="line">
            <a:avLst/>
          </a:prstGeom>
          <a:ln w="12700" cap="flat" cmpd="sng" algn="ctr">
            <a:solidFill>
              <a:srgbClr val="ED7D31">
                <a:alpha val="100000"/>
              </a:srgbClr>
            </a:solidFill>
            <a:prstDash val="solid"/>
            <a:round/>
          </a:ln>
        </p:spPr>
      </p:cxnSp>
      <p:sp>
        <p:nvSpPr>
          <p:cNvPr id="321" name=""/>
          <p:cNvSpPr txBox="1"/>
          <p:nvPr/>
        </p:nvSpPr>
        <p:spPr>
          <a:xfrm>
            <a:off x="543726" y="233705"/>
            <a:ext cx="10818420" cy="2308324"/>
          </a:xfrm>
          <a:prstGeom prst="rect">
            <a:avLst/>
          </a:prstGeom>
          <a:noFill/>
        </p:spPr>
        <p:txBody>
          <a:bodyPr lIns="91440" rIns="91440" tIns="45720" bIns="45720" rtlCol="0" anchor="t">
            <a:spAutoFit/>
          </a:bodyPr>
          <a:p>
            <a:pPr marL="0" indent="0">
              <a:buNone/>
            </a:pPr>
            <a:r>
              <a:rPr lang="en-US" sz="3200">
                <a:solidFill>
                  <a:srgbClr val="FFFFFF">
                    <a:alpha val="100000"/>
                  </a:srgbClr>
                </a:solidFill>
              </a:rPr>
              <a:t>Design Model Sequence Diagrams-</a:t>
            </a:r>
            <a:r>
              <a:rPr lang="en-US" sz="3200">
                <a:solidFill>
                  <a:srgbClr val="FFFFFF">
                    <a:alpha val="100000"/>
                  </a:srgbClr>
                </a:solidFill>
                <a:latin typeface="Calibri"/>
                <a:ea typeface="Calibri"/>
                <a:cs typeface="Calibri"/>
              </a:rPr>
              <a:t>Exceptional scenario of ordering</a:t>
            </a:r>
            <a:endParaRPr/>
          </a:p>
          <a:p>
            <a:pPr marL="0" indent="0">
              <a:buNone/>
            </a:pPr>
            <a:r>
              <a:rPr lang="en-US" sz="4000" spc="0"/>
              <a:t/>
            </a:r>
            <a:endParaRPr/>
          </a:p>
          <a:p>
            <a:pPr marL="0" indent="0">
              <a:buNone/>
            </a:pPr>
            <a:r>
              <a:rPr lang="en-US" sz="4000" b="1" spc="0"/>
              <a:t/>
            </a:r>
            <a:endParaRPr/>
          </a:p>
        </p:txBody>
      </p:sp>
      <p:sp>
        <p:nvSpPr>
          <p:cNvPr id="322" name="Placeholder for sldNum"/>
          <p:cNvSpPr>
            <a:spLocks noGrp="1"/>
          </p:cNvSpPr>
          <p:nvPr>
            <p:ph type="sldNum" idx="2"/>
          </p:nvPr>
        </p:nvSpPr>
        <p:spPr>
          <a:prstGeom prst="rect">
            <a:avLst/>
          </a:prstGeom>
          <a:noFill/>
        </p:spPr>
        <p:txBody>
          <a:bodyPr lIns="85725" rIns="85725" tIns="85725" bIns="85725" rtlCol="0">
            <a:normAutofit/>
          </a:bodyPr>
          <a:p>
            <a:fld id="{3721382F-CFC3-DC55-D751-C7FBAD4819CF}" type="slidenum">
              <a:t>17</a:t>
            </a:fld>
          </a:p>
        </p:txBody>
      </p:sp>
      <p:pic>
        <p:nvPicPr>
          <p:cNvPr id="323" name=""/>
          <p:cNvPicPr>
            <a:picLocks noChangeAspect="1"/>
          </p:cNvPicPr>
          <p:nvPr/>
        </p:nvPicPr>
        <p:blipFill>
          <a:blip r:embed="rId3">
            <a:extLst>
              <a:ext uri="{28A0092B-C50C-407E-A947-70E740481C1C}">
                <a14:useLocalDpi xmlns:a14="http://schemas.microsoft.com/office/drawing/2010/main" val="0"/>
              </a:ext>
            </a:extLst>
          </a:blip>
          <a:srcRect t="0" r="0" b="0" l="0"/>
          <a:stretch>
            <a:fillRect/>
          </a:stretch>
        </p:blipFill>
        <p:spPr>
          <a:xfrm>
            <a:off x="1371601" y="1506194"/>
            <a:ext cx="4204447" cy="5091707"/>
          </a:xfrm>
          <a:prstGeom prst="rect">
            <a:avLst/>
          </a:prstGeom>
        </p:spPr>
      </p:pic>
      <p:pic>
        <p:nvPicPr>
          <p:cNvPr id="324" name=""/>
          <p:cNvPicPr>
            <a:picLocks noChangeAspect="1"/>
          </p:cNvPicPr>
          <p:nvPr/>
        </p:nvPicPr>
        <p:blipFill>
          <a:blip r:embed="rId4">
            <a:extLst>
              <a:ext uri="{28A0092B-C50C-407E-A947-70E740481C1C}">
                <a14:useLocalDpi xmlns:a14="http://schemas.microsoft.com/office/drawing/2010/main" val="0"/>
              </a:ext>
            </a:extLst>
          </a:blip>
          <a:srcRect t="0" r="0" b="0" l="0"/>
          <a:stretch>
            <a:fillRect/>
          </a:stretch>
        </p:blipFill>
        <p:spPr>
          <a:xfrm>
            <a:off x="7413812" y="1478579"/>
            <a:ext cx="4392706" cy="5120043"/>
          </a:xfrm>
          <a:prstGeom prst="rect">
            <a:avLst/>
          </a:prstGeom>
        </p:spPr>
      </p:pic>
      <p:sp>
        <p:nvSpPr>
          <p:cNvPr id="325" name=""/>
          <p:cNvSpPr txBox="1"/>
          <p:nvPr/>
        </p:nvSpPr>
        <p:spPr>
          <a:xfrm>
            <a:off x="179294" y="1658471"/>
            <a:ext cx="2743200" cy="369332"/>
          </a:xfrm>
          <a:prstGeom prst="rect">
            <a:avLst/>
          </a:prstGeom>
          <a:noFill/>
        </p:spPr>
        <p:txBody>
          <a:bodyPr lIns="91440" rIns="91440" tIns="45720" bIns="45720" rtlCol="0" anchor="t">
            <a:spAutoFit/>
          </a:bodyPr>
          <a:p>
            <a:pPr marL="0" indent="0">
              <a:buNone/>
            </a:pPr>
            <a:r>
              <a:rPr lang="en-US" sz="1800">
                <a:solidFill>
                  <a:srgbClr val="FFFFFF">
                    <a:alpha val="100000"/>
                  </a:srgbClr>
                </a:solidFill>
                <a:latin typeface="Calibri"/>
                <a:ea typeface="Calibri"/>
                <a:cs typeface="Calibri"/>
              </a:rPr>
              <a:t>credit limit</a:t>
            </a:r>
            <a:endParaRPr/>
          </a:p>
        </p:txBody>
      </p:sp>
      <p:sp>
        <p:nvSpPr>
          <p:cNvPr id="326" name=""/>
          <p:cNvSpPr txBox="1"/>
          <p:nvPr/>
        </p:nvSpPr>
        <p:spPr>
          <a:xfrm>
            <a:off x="5952004" y="1523439"/>
            <a:ext cx="2743200" cy="646331"/>
          </a:xfrm>
          <a:prstGeom prst="rect">
            <a:avLst/>
          </a:prstGeom>
          <a:noFill/>
        </p:spPr>
        <p:txBody>
          <a:bodyPr lIns="91440" rIns="91440" tIns="45720" bIns="45720" rtlCol="0" anchor="t">
            <a:spAutoFit/>
          </a:bodyPr>
          <a:p>
            <a:pPr marL="0" indent="0">
              <a:buNone/>
            </a:pPr>
            <a:r>
              <a:rPr lang="en-US" sz="1800">
                <a:solidFill>
                  <a:srgbClr val="FFFFFF">
                    <a:alpha val="100000"/>
                  </a:srgbClr>
                </a:solidFill>
                <a:latin typeface="Calibri"/>
                <a:ea typeface="Calibri"/>
                <a:cs typeface="Calibri"/>
              </a:rPr>
              <a:t>no ingredient</a:t>
            </a:r>
            <a:endParaRPr/>
          </a:p>
          <a:p>
            <a:pPr marL="0" indent="0">
              <a:buNone/>
            </a:pPr>
            <a:r>
              <a:rPr lang="en-US" spc="0"/>
              <a:t/>
            </a:r>
            <a:endParaRPr/>
          </a:p>
        </p:txBody>
      </p:sp>
      <p:pic>
        <p:nvPicPr>
          <p:cNvPr id="327" name=""/>
          <p:cNvPicPr>
            <a:picLocks noChangeAspect="1"/>
          </p:cNvPicPr>
          <p:nvPr/>
        </p:nvPicPr>
        <p:blipFill>
          <a:blip r:embed="rId5">
            <a:extLst>
              <a:ext uri="{28A0092B-C50C-407E-A947-70E740481C1C}">
                <a14:useLocalDpi xmlns:a14="http://schemas.microsoft.com/office/drawing/2010/main" val="0"/>
              </a:ext>
            </a:extLst>
          </a:blip>
          <a:srcRect t="0" r="51932" b="0" l="0"/>
          <a:stretch>
            <a:fillRect/>
          </a:stretch>
        </p:blipFill>
        <p:spPr>
          <a:xfrm>
            <a:off x="23067" y="2289640"/>
            <a:ext cx="1414100" cy="3216982"/>
          </a:xfrm>
          <a:prstGeom prst="rect">
            <a:avLst/>
          </a:prstGeom>
        </p:spPr>
      </p:pic>
      <p:pic>
        <p:nvPicPr>
          <p:cNvPr id="328" name=""/>
          <p:cNvPicPr>
            <a:picLocks noChangeAspect="1"/>
          </p:cNvPicPr>
          <p:nvPr/>
        </p:nvPicPr>
        <p:blipFill>
          <a:blip r:embed="rId6">
            <a:extLst>
              <a:ext uri="{28A0092B-C50C-407E-A947-70E740481C1C}">
                <a14:useLocalDpi xmlns:a14="http://schemas.microsoft.com/office/drawing/2010/main" val="0"/>
              </a:ext>
            </a:extLst>
          </a:blip>
          <a:srcRect t="0" r="-0" b="0" l="52237"/>
          <a:stretch>
            <a:fillRect/>
          </a:stretch>
        </p:blipFill>
        <p:spPr>
          <a:xfrm>
            <a:off x="5765773" y="2106412"/>
            <a:ext cx="1648039" cy="377314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329" name=""/>
        <p:cNvGrpSpPr/>
        <p:nvPr/>
      </p:nvGrpSpPr>
      <p:grpSpPr>
        <a:xfrm>
          <a:off x="0" y="0"/>
          <a:ext cx="12192000" cy="6858000"/>
          <a:chOff x="0" y="0"/>
          <a:chExt cx="12192000" cy="6858000"/>
        </a:xfrm>
      </p:grpSpPr>
      <p:sp>
        <p:nvSpPr>
          <p:cNvPr id="330" name=""/>
          <p:cNvSpPr/>
          <p:nvPr/>
        </p:nvSpPr>
        <p:spPr>
          <a:xfrm>
            <a:off x="0" y="0"/>
            <a:ext cx="12192000" cy="6858000"/>
          </a:xfrm>
          <a:prstGeom prst="rect">
            <a:avLst/>
          </a:prstGeom>
          <a:solidFill>
            <a:srgbClr val="0C0C0C">
              <a:alpha val="100000"/>
            </a:srgbClr>
          </a:solidFill>
        </p:spPr>
        <p:txBody>
          <a:bodyPr lIns="85725" rIns="85725" tIns="85725" bIns="85725" rtlCol="0" anchor="ctr">
            <a:normAutofit/>
          </a:bodyPr>
          <a:p>
            <a:pPr algn="ctr" marL="0" indent="0">
              <a:lnSpc>
                <a:spcPct val="150000"/>
              </a:lnSpc>
              <a:buNone/>
            </a:pPr>
            <a:r>
              <a:rPr lang="en-US" spc="0"/>
              <a:t/>
            </a:r>
            <a:endParaRPr/>
          </a:p>
        </p:txBody>
      </p:sp>
      <p:cxnSp>
        <p:nvCxnSpPr>
          <p:cNvPr id="331" name=""/>
          <p:cNvCxnSpPr/>
          <p:nvPr/>
        </p:nvCxnSpPr>
        <p:spPr>
          <a:xfrm>
            <a:off x="585285" y="0"/>
            <a:ext cx="9525" cy="6858000"/>
          </a:xfrm>
          <a:prstGeom prst="line">
            <a:avLst/>
          </a:prstGeom>
          <a:ln w="12700" cap="flat" cmpd="sng" algn="ctr">
            <a:solidFill>
              <a:srgbClr val="ED7D31">
                <a:alpha val="100000"/>
              </a:srgbClr>
            </a:solidFill>
            <a:prstDash val="solid"/>
            <a:round/>
          </a:ln>
        </p:spPr>
      </p:cxnSp>
      <p:cxnSp>
        <p:nvCxnSpPr>
          <p:cNvPr id="332" name=""/>
          <p:cNvCxnSpPr/>
          <p:nvPr/>
        </p:nvCxnSpPr>
        <p:spPr>
          <a:xfrm flipH="1">
            <a:off x="0" y="6252485"/>
            <a:ext cx="12192000" cy="9525"/>
          </a:xfrm>
          <a:prstGeom prst="line">
            <a:avLst/>
          </a:prstGeom>
          <a:ln w="12700" cap="flat" cmpd="sng" algn="ctr">
            <a:solidFill>
              <a:srgbClr val="ED7D31">
                <a:alpha val="100000"/>
              </a:srgbClr>
            </a:solidFill>
            <a:prstDash val="solid"/>
            <a:round/>
          </a:ln>
        </p:spPr>
      </p:cxnSp>
      <p:sp>
        <p:nvSpPr>
          <p:cNvPr id="333" name=""/>
          <p:cNvSpPr txBox="1"/>
          <p:nvPr/>
        </p:nvSpPr>
        <p:spPr>
          <a:xfrm>
            <a:off x="543726" y="233705"/>
            <a:ext cx="10827384" cy="2308324"/>
          </a:xfrm>
          <a:prstGeom prst="rect">
            <a:avLst/>
          </a:prstGeom>
          <a:noFill/>
        </p:spPr>
        <p:txBody>
          <a:bodyPr lIns="91440" rIns="91440" tIns="45720" bIns="45720" rtlCol="0" anchor="t">
            <a:spAutoFit/>
          </a:bodyPr>
          <a:p>
            <a:pPr marL="0" indent="0">
              <a:buNone/>
            </a:pPr>
            <a:r>
              <a:rPr lang="en-US" sz="3200">
                <a:solidFill>
                  <a:srgbClr val="FFFFFF">
                    <a:alpha val="100000"/>
                  </a:srgbClr>
                </a:solidFill>
              </a:rPr>
              <a:t>Design Model Sequence Diagrams-Normal scenario of accept order</a:t>
            </a:r>
            <a:endParaRPr/>
          </a:p>
          <a:p>
            <a:pPr marL="0" indent="0">
              <a:buNone/>
            </a:pPr>
            <a:r>
              <a:rPr lang="en-US" sz="4000" spc="0"/>
              <a:t/>
            </a:r>
            <a:endParaRPr/>
          </a:p>
          <a:p>
            <a:pPr marL="0" indent="0">
              <a:buNone/>
            </a:pPr>
            <a:r>
              <a:rPr lang="en-US" sz="4000" b="1" spc="0"/>
              <a:t/>
            </a:r>
            <a:endParaRPr/>
          </a:p>
        </p:txBody>
      </p:sp>
      <p:sp>
        <p:nvSpPr>
          <p:cNvPr id="334" name="Placeholder for sldNum"/>
          <p:cNvSpPr>
            <a:spLocks noGrp="1"/>
          </p:cNvSpPr>
          <p:nvPr>
            <p:ph type="sldNum" idx="2"/>
          </p:nvPr>
        </p:nvSpPr>
        <p:spPr>
          <a:prstGeom prst="rect">
            <a:avLst/>
          </a:prstGeom>
          <a:noFill/>
        </p:spPr>
        <p:txBody>
          <a:bodyPr lIns="85725" rIns="85725" tIns="85725" bIns="85725" rtlCol="0">
            <a:normAutofit/>
          </a:bodyPr>
          <a:p>
            <a:fld id="{2261A415-03E0-3065-23D5-E558E826D5E7}" type="slidenum">
              <a:t>18</a:t>
            </a:fld>
          </a:p>
        </p:txBody>
      </p:sp>
      <p:sp>
        <p:nvSpPr>
          <p:cNvPr id="335" name=""/>
          <p:cNvSpPr txBox="1"/>
          <p:nvPr/>
        </p:nvSpPr>
        <p:spPr>
          <a:xfrm>
            <a:off x="3811676" y="2128576"/>
            <a:ext cx="2743200" cy="369332"/>
          </a:xfrm>
          <a:prstGeom prst="rect">
            <a:avLst/>
          </a:prstGeom>
          <a:noFill/>
        </p:spPr>
        <p:txBody>
          <a:bodyPr lIns="91440" rIns="91440" tIns="45720" bIns="45720" rtlCol="0" anchor="t">
            <a:spAutoFit/>
          </a:bodyPr>
          <a:p>
            <a:pPr marL="0" indent="0">
              <a:buNone/>
            </a:pPr>
            <a:r>
              <a:rPr lang="en-US" sz="1800">
                <a:solidFill>
                  <a:srgbClr val="FFFFFF">
                    <a:alpha val="100000"/>
                  </a:srgbClr>
                </a:solidFill>
                <a:latin typeface="Calibri"/>
                <a:ea typeface="Calibri"/>
                <a:cs typeface="Calibri"/>
              </a:rPr>
              <a:t>Accept order</a:t>
            </a:r>
            <a:endParaRPr/>
          </a:p>
        </p:txBody>
      </p:sp>
      <p:pic>
        <p:nvPicPr>
          <p:cNvPr id="336" name=""/>
          <p:cNvPicPr>
            <a:picLocks noChangeAspect="1"/>
          </p:cNvPicPr>
          <p:nvPr/>
        </p:nvPicPr>
        <p:blipFill>
          <a:blip r:embed="rId3">
            <a:extLst>
              <a:ext uri="{28A0092B-C50C-407E-A947-70E740481C1C}">
                <a14:useLocalDpi xmlns:a14="http://schemas.microsoft.com/office/drawing/2010/main" val="0"/>
              </a:ext>
            </a:extLst>
          </a:blip>
          <a:srcRect t="0" r="395" b="50135" l="0"/>
          <a:stretch>
            <a:fillRect/>
          </a:stretch>
        </p:blipFill>
        <p:spPr>
          <a:xfrm>
            <a:off x="64534" y="1388349"/>
            <a:ext cx="3664195" cy="3542333"/>
          </a:xfrm>
          <a:prstGeom prst="rect">
            <a:avLst/>
          </a:prstGeom>
        </p:spPr>
      </p:pic>
      <p:pic>
        <p:nvPicPr>
          <p:cNvPr id="337" name=""/>
          <p:cNvPicPr>
            <a:picLocks noChangeAspect="1"/>
          </p:cNvPicPr>
          <p:nvPr/>
        </p:nvPicPr>
        <p:blipFill>
          <a:blip r:embed="rId4">
            <a:extLst>
              <a:ext uri="{28A0092B-C50C-407E-A947-70E740481C1C}">
                <a14:useLocalDpi xmlns:a14="http://schemas.microsoft.com/office/drawing/2010/main" val="0"/>
              </a:ext>
            </a:extLst>
          </a:blip>
          <a:srcRect t="49797" r="395" b="203" l="0"/>
          <a:stretch>
            <a:fillRect/>
          </a:stretch>
        </p:blipFill>
        <p:spPr>
          <a:xfrm>
            <a:off x="3807548" y="2661139"/>
            <a:ext cx="3965645" cy="3840988"/>
          </a:xfrm>
          <a:prstGeom prst="rect">
            <a:avLst/>
          </a:prstGeom>
        </p:spPr>
      </p:pic>
      <p:pic>
        <p:nvPicPr>
          <p:cNvPr id="338" name=""/>
          <p:cNvPicPr>
            <a:picLocks noChangeAspect="1"/>
          </p:cNvPicPr>
          <p:nvPr/>
        </p:nvPicPr>
        <p:blipFill>
          <a:blip r:embed="rId5">
            <a:extLst>
              <a:ext uri="{28A0092B-C50C-407E-A947-70E740481C1C}">
                <a14:useLocalDpi xmlns:a14="http://schemas.microsoft.com/office/drawing/2010/main" val="0"/>
              </a:ext>
            </a:extLst>
          </a:blip>
          <a:srcRect t="0" r="0" b="0" l="0"/>
          <a:stretch>
            <a:fillRect/>
          </a:stretch>
        </p:blipFill>
        <p:spPr>
          <a:xfrm>
            <a:off x="8807675" y="1003162"/>
            <a:ext cx="3193112" cy="5622052"/>
          </a:xfrm>
          <a:prstGeom prst="rect">
            <a:avLst/>
          </a:prstGeom>
        </p:spPr>
      </p:pic>
      <p:sp>
        <p:nvSpPr>
          <p:cNvPr id="339" name=""/>
          <p:cNvSpPr txBox="1"/>
          <p:nvPr/>
        </p:nvSpPr>
        <p:spPr>
          <a:xfrm>
            <a:off x="7379363" y="2011868"/>
            <a:ext cx="2743200" cy="369332"/>
          </a:xfrm>
          <a:prstGeom prst="rect">
            <a:avLst/>
          </a:prstGeom>
          <a:noFill/>
        </p:spPr>
        <p:txBody>
          <a:bodyPr lIns="91440" rIns="91440" tIns="45720" bIns="45720" rtlCol="0" anchor="t">
            <a:spAutoFit/>
          </a:bodyPr>
          <a:p>
            <a:pPr marL="0" indent="0">
              <a:buNone/>
            </a:pPr>
            <a:r>
              <a:rPr lang="en-US" sz="1800">
                <a:solidFill>
                  <a:srgbClr val="FFFFFF">
                    <a:alpha val="100000"/>
                  </a:srgbClr>
                </a:solidFill>
                <a:latin typeface="Calibri"/>
                <a:ea typeface="Calibri"/>
                <a:cs typeface="Calibri"/>
              </a:rPr>
              <a:t>Management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340" name=""/>
        <p:cNvGrpSpPr/>
        <p:nvPr/>
      </p:nvGrpSpPr>
      <p:grpSpPr>
        <a:xfrm>
          <a:off x="-31821" y="0"/>
          <a:ext cx="12192000" cy="6858000"/>
          <a:chOff x="-31821" y="0"/>
          <a:chExt cx="12192000" cy="6858000"/>
        </a:xfrm>
      </p:grpSpPr>
      <p:sp>
        <p:nvSpPr>
          <p:cNvPr id="341" name=""/>
          <p:cNvSpPr/>
          <p:nvPr/>
        </p:nvSpPr>
        <p:spPr>
          <a:xfrm>
            <a:off x="0" y="0"/>
            <a:ext cx="12192000" cy="6858000"/>
          </a:xfrm>
          <a:prstGeom prst="rect">
            <a:avLst/>
          </a:prstGeom>
          <a:solidFill>
            <a:srgbClr val="0C0C0C">
              <a:alpha val="100000"/>
            </a:srgbClr>
          </a:solidFill>
        </p:spPr>
        <p:txBody>
          <a:bodyPr lIns="85725" rIns="85725" tIns="85725" bIns="85725" rtlCol="0" anchor="ctr">
            <a:normAutofit/>
          </a:bodyPr>
          <a:p>
            <a:pPr algn="ctr" marL="0" indent="0">
              <a:lnSpc>
                <a:spcPct val="150000"/>
              </a:lnSpc>
              <a:buNone/>
            </a:pPr>
            <a:r>
              <a:rPr lang="en-US" spc="0"/>
              <a:t/>
            </a:r>
            <a:endParaRPr/>
          </a:p>
        </p:txBody>
      </p:sp>
      <p:cxnSp>
        <p:nvCxnSpPr>
          <p:cNvPr id="342" name=""/>
          <p:cNvCxnSpPr/>
          <p:nvPr/>
        </p:nvCxnSpPr>
        <p:spPr>
          <a:xfrm>
            <a:off x="585285" y="0"/>
            <a:ext cx="9525" cy="6858000"/>
          </a:xfrm>
          <a:prstGeom prst="line">
            <a:avLst/>
          </a:prstGeom>
          <a:ln w="12700" cap="flat" cmpd="sng" algn="ctr">
            <a:solidFill>
              <a:srgbClr val="ED7D31">
                <a:alpha val="100000"/>
              </a:srgbClr>
            </a:solidFill>
            <a:prstDash val="solid"/>
            <a:round/>
          </a:ln>
        </p:spPr>
      </p:cxnSp>
      <p:cxnSp>
        <p:nvCxnSpPr>
          <p:cNvPr id="343" name=""/>
          <p:cNvCxnSpPr/>
          <p:nvPr/>
        </p:nvCxnSpPr>
        <p:spPr>
          <a:xfrm flipH="1">
            <a:off x="0" y="6252485"/>
            <a:ext cx="12192000" cy="9525"/>
          </a:xfrm>
          <a:prstGeom prst="line">
            <a:avLst/>
          </a:prstGeom>
          <a:ln w="12700" cap="flat" cmpd="sng" algn="ctr">
            <a:solidFill>
              <a:srgbClr val="ED7D31">
                <a:alpha val="100000"/>
              </a:srgbClr>
            </a:solidFill>
            <a:prstDash val="solid"/>
            <a:round/>
          </a:ln>
        </p:spPr>
      </p:cxnSp>
      <p:sp>
        <p:nvSpPr>
          <p:cNvPr id="344" name=""/>
          <p:cNvSpPr txBox="1"/>
          <p:nvPr/>
        </p:nvSpPr>
        <p:spPr>
          <a:xfrm>
            <a:off x="543726" y="233705"/>
            <a:ext cx="10827384" cy="1692771"/>
          </a:xfrm>
          <a:prstGeom prst="rect">
            <a:avLst/>
          </a:prstGeom>
          <a:noFill/>
        </p:spPr>
        <p:txBody>
          <a:bodyPr lIns="91440" rIns="91440" tIns="45720" bIns="45720" rtlCol="0" anchor="t">
            <a:spAutoFit/>
          </a:bodyPr>
          <a:p>
            <a:pPr marL="0" indent="0">
              <a:buNone/>
            </a:pPr>
            <a:r>
              <a:rPr lang="en-US" sz="3200">
                <a:solidFill>
                  <a:srgbClr val="FFFFFF">
                    <a:alpha val="100000"/>
                  </a:srgbClr>
                </a:solidFill>
              </a:rPr>
              <a:t>Design Model Sequence Diagrams-</a:t>
            </a:r>
            <a:r>
              <a:rPr lang="en-US" sz="3200">
                <a:solidFill>
                  <a:srgbClr val="FFFFFF">
                    <a:alpha val="100000"/>
                  </a:srgbClr>
                </a:solidFill>
                <a:latin typeface="Calibri"/>
                <a:ea typeface="Calibri"/>
                <a:cs typeface="Calibri"/>
              </a:rPr>
              <a:t>Exceptional scenario of accept order</a:t>
            </a:r>
            <a:endParaRPr/>
          </a:p>
          <a:p>
            <a:pPr marL="0" indent="0">
              <a:buNone/>
            </a:pPr>
            <a:r>
              <a:rPr lang="en-US" sz="4000" b="1" spc="0"/>
              <a:t/>
            </a:r>
            <a:endParaRPr/>
          </a:p>
        </p:txBody>
      </p:sp>
      <p:sp>
        <p:nvSpPr>
          <p:cNvPr id="345" name="Placeholder for sldNum"/>
          <p:cNvSpPr>
            <a:spLocks noGrp="1"/>
          </p:cNvSpPr>
          <p:nvPr>
            <p:ph type="sldNum" idx="2"/>
          </p:nvPr>
        </p:nvSpPr>
        <p:spPr>
          <a:prstGeom prst="rect">
            <a:avLst/>
          </a:prstGeom>
          <a:noFill/>
        </p:spPr>
        <p:txBody>
          <a:bodyPr lIns="85725" rIns="85725" tIns="85725" bIns="85725" rtlCol="0">
            <a:normAutofit/>
          </a:bodyPr>
          <a:p>
            <a:fld id="{7D6B671F-BA58-432D-2FD5-EAF39FAD7716}" type="slidenum">
              <a:t>19</a:t>
            </a:fld>
          </a:p>
        </p:txBody>
      </p:sp>
      <p:pic>
        <p:nvPicPr>
          <p:cNvPr id="346" name=""/>
          <p:cNvPicPr>
            <a:picLocks noChangeAspect="1"/>
          </p:cNvPicPr>
          <p:nvPr/>
        </p:nvPicPr>
        <p:blipFill>
          <a:blip r:embed="rId3">
            <a:extLst>
              <a:ext uri="{28A0092B-C50C-407E-A947-70E740481C1C}">
                <a14:useLocalDpi xmlns:a14="http://schemas.microsoft.com/office/drawing/2010/main" val="0"/>
              </a:ext>
            </a:extLst>
          </a:blip>
          <a:srcRect t="5192" r="-576" b="50160" l="0"/>
          <a:stretch>
            <a:fillRect/>
          </a:stretch>
        </p:blipFill>
        <p:spPr>
          <a:xfrm>
            <a:off x="28158" y="2368550"/>
            <a:ext cx="4014805" cy="4276874"/>
          </a:xfrm>
          <a:prstGeom prst="rect">
            <a:avLst/>
          </a:prstGeom>
        </p:spPr>
      </p:pic>
      <p:pic>
        <p:nvPicPr>
          <p:cNvPr id="347" name=""/>
          <p:cNvPicPr>
            <a:picLocks noChangeAspect="1"/>
          </p:cNvPicPr>
          <p:nvPr/>
        </p:nvPicPr>
        <p:blipFill>
          <a:blip r:embed="rId4">
            <a:extLst>
              <a:ext uri="{28A0092B-C50C-407E-A947-70E740481C1C}">
                <a14:useLocalDpi xmlns:a14="http://schemas.microsoft.com/office/drawing/2010/main" val="0"/>
              </a:ext>
            </a:extLst>
          </a:blip>
          <a:srcRect t="49282" r="-362" b="11565" l="-181"/>
          <a:stretch>
            <a:fillRect/>
          </a:stretch>
        </p:blipFill>
        <p:spPr>
          <a:xfrm>
            <a:off x="4048959" y="1564192"/>
            <a:ext cx="4658266" cy="4338859"/>
          </a:xfrm>
          <a:prstGeom prst="rect">
            <a:avLst/>
          </a:prstGeom>
        </p:spPr>
      </p:pic>
      <p:pic>
        <p:nvPicPr>
          <p:cNvPr id="348" name=""/>
          <p:cNvPicPr>
            <a:picLocks noChangeAspect="1"/>
          </p:cNvPicPr>
          <p:nvPr/>
        </p:nvPicPr>
        <p:blipFill>
          <a:blip r:embed="rId5">
            <a:extLst>
              <a:ext uri="{28A0092B-C50C-407E-A947-70E740481C1C}">
                <a14:useLocalDpi xmlns:a14="http://schemas.microsoft.com/office/drawing/2010/main" val="0"/>
              </a:ext>
            </a:extLst>
          </a:blip>
          <a:srcRect t="0" r="0" b="0" l="0"/>
          <a:stretch>
            <a:fillRect/>
          </a:stretch>
        </p:blipFill>
        <p:spPr>
          <a:xfrm>
            <a:off x="8842586" y="905419"/>
            <a:ext cx="3346101" cy="4841278"/>
          </a:xfrm>
          <a:prstGeom prst="rect">
            <a:avLst/>
          </a:prstGeom>
        </p:spPr>
      </p:pic>
      <p:sp>
        <p:nvSpPr>
          <p:cNvPr id="349" name=""/>
          <p:cNvSpPr txBox="1"/>
          <p:nvPr/>
        </p:nvSpPr>
        <p:spPr>
          <a:xfrm>
            <a:off x="7546312" y="839037"/>
            <a:ext cx="2743200" cy="646331"/>
          </a:xfrm>
          <a:prstGeom prst="rect">
            <a:avLst/>
          </a:prstGeom>
          <a:noFill/>
        </p:spPr>
        <p:txBody>
          <a:bodyPr lIns="91440" rIns="91440" tIns="45720" bIns="45720" rtlCol="0" anchor="t">
            <a:spAutoFit/>
          </a:bodyPr>
          <a:p>
            <a:pPr marL="0" indent="0">
              <a:buNone/>
            </a:pPr>
            <a:r>
              <a:rPr lang="en-US" sz="1800">
                <a:solidFill>
                  <a:srgbClr val="FFFFFF">
                    <a:alpha val="100000"/>
                  </a:srgbClr>
                </a:solidFill>
                <a:latin typeface="Calibri"/>
                <a:ea typeface="Calibri"/>
                <a:cs typeface="Calibri"/>
              </a:rPr>
              <a:t>Cancel order</a:t>
            </a:r>
            <a:endParaRPr/>
          </a:p>
          <a:p>
            <a:pPr marL="0" indent="0">
              <a:buNone/>
            </a:pPr>
            <a:r>
              <a:rPr lang="en-US" spc="0"/>
              <a:t/>
            </a:r>
            <a:endParaRPr/>
          </a:p>
        </p:txBody>
      </p:sp>
      <p:sp>
        <p:nvSpPr>
          <p:cNvPr id="350" name=""/>
          <p:cNvSpPr txBox="1"/>
          <p:nvPr/>
        </p:nvSpPr>
        <p:spPr>
          <a:xfrm>
            <a:off x="-31821" y="1977850"/>
            <a:ext cx="2743200" cy="646331"/>
          </a:xfrm>
          <a:prstGeom prst="rect">
            <a:avLst/>
          </a:prstGeom>
          <a:noFill/>
        </p:spPr>
        <p:txBody>
          <a:bodyPr lIns="91440" rIns="91440" tIns="45720" bIns="45720" rtlCol="0" anchor="t">
            <a:spAutoFit/>
          </a:bodyPr>
          <a:p>
            <a:pPr marL="0" indent="0">
              <a:buNone/>
            </a:pPr>
            <a:r>
              <a:rPr lang="en-US" sz="1800">
                <a:solidFill>
                  <a:srgbClr val="FFFFFF">
                    <a:alpha val="100000"/>
                  </a:srgbClr>
                </a:solidFill>
                <a:latin typeface="Calibri"/>
                <a:ea typeface="Calibri"/>
                <a:cs typeface="Calibri"/>
              </a:rPr>
              <a:t>Failure delivery order</a:t>
            </a:r>
            <a:endParaRPr/>
          </a:p>
          <a:p>
            <a:pPr marL="0" indent="0">
              <a:buNone/>
            </a:pPr>
            <a:r>
              <a:rPr lang="en-US" spc="0"/>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2" name=""/>
        <p:cNvGrpSpPr/>
        <p:nvPr/>
      </p:nvGrpSpPr>
      <p:grpSpPr>
        <a:xfrm>
          <a:off x="0" y="0"/>
          <a:ext cx="12192000" cy="6858000"/>
          <a:chOff x="0" y="0"/>
          <a:chExt cx="12192000" cy="6858000"/>
        </a:xfrm>
      </p:grpSpPr>
      <p:sp>
        <p:nvSpPr>
          <p:cNvPr id="13" name=""/>
          <p:cNvSpPr/>
          <p:nvPr/>
        </p:nvSpPr>
        <p:spPr>
          <a:xfrm>
            <a:off x="0" y="0"/>
            <a:ext cx="12192000" cy="6858000"/>
          </a:xfrm>
          <a:prstGeom prst="rect">
            <a:avLst/>
          </a:prstGeom>
          <a:solidFill>
            <a:srgbClr val="0C0C0C">
              <a:alpha val="100000"/>
            </a:srgbClr>
          </a:solidFill>
        </p:spPr>
        <p:txBody>
          <a:bodyPr lIns="85725" rIns="85725" tIns="85725" bIns="85725" rtlCol="0" anchor="ctr">
            <a:normAutofit/>
          </a:bodyPr>
          <a:p>
            <a:pPr algn="ctr" marL="0" indent="0">
              <a:lnSpc>
                <a:spcPct val="150000"/>
              </a:lnSpc>
              <a:buNone/>
            </a:pPr>
            <a:r>
              <a:rPr lang="en-US" spc="0"/>
              <a:t/>
            </a:r>
            <a:endParaRPr/>
          </a:p>
        </p:txBody>
      </p:sp>
      <p:cxnSp>
        <p:nvCxnSpPr>
          <p:cNvPr id="14" name=""/>
          <p:cNvCxnSpPr/>
          <p:nvPr/>
        </p:nvCxnSpPr>
        <p:spPr>
          <a:xfrm>
            <a:off x="585285" y="0"/>
            <a:ext cx="9525" cy="6858000"/>
          </a:xfrm>
          <a:prstGeom prst="line">
            <a:avLst/>
          </a:prstGeom>
          <a:ln w="12700" cap="flat" cmpd="sng" algn="ctr">
            <a:solidFill>
              <a:srgbClr val="ED7D31">
                <a:alpha val="100000"/>
              </a:srgbClr>
            </a:solidFill>
            <a:prstDash val="solid"/>
            <a:round/>
          </a:ln>
        </p:spPr>
      </p:cxnSp>
      <p:cxnSp>
        <p:nvCxnSpPr>
          <p:cNvPr id="15" name=""/>
          <p:cNvCxnSpPr/>
          <p:nvPr/>
        </p:nvCxnSpPr>
        <p:spPr>
          <a:xfrm flipH="1">
            <a:off x="0" y="6252485"/>
            <a:ext cx="12192000" cy="9525"/>
          </a:xfrm>
          <a:prstGeom prst="line">
            <a:avLst/>
          </a:prstGeom>
          <a:ln w="12700" cap="flat" cmpd="sng" algn="ctr">
            <a:solidFill>
              <a:srgbClr val="ED7D31">
                <a:alpha val="100000"/>
              </a:srgbClr>
            </a:solidFill>
            <a:prstDash val="solid"/>
            <a:round/>
          </a:ln>
        </p:spPr>
      </p:cxnSp>
      <p:sp>
        <p:nvSpPr>
          <p:cNvPr id="16" name=""/>
          <p:cNvSpPr txBox="1"/>
          <p:nvPr/>
        </p:nvSpPr>
        <p:spPr>
          <a:xfrm>
            <a:off x="637309" y="340425"/>
            <a:ext cx="8562108" cy="707886"/>
          </a:xfrm>
          <a:prstGeom prst="rect">
            <a:avLst/>
          </a:prstGeom>
          <a:noFill/>
        </p:spPr>
        <p:txBody>
          <a:bodyPr lIns="91440" rIns="91440" tIns="45720" bIns="45720" rtlCol="0" anchor="t">
            <a:spAutoFit/>
          </a:bodyPr>
          <a:p>
            <a:pPr marL="0" indent="0">
              <a:buNone/>
            </a:pPr>
            <a:r>
              <a:rPr lang="en-US" sz="4000">
                <a:solidFill>
                  <a:srgbClr val="FFFFFF">
                    <a:alpha val="100000"/>
                  </a:srgbClr>
                </a:solidFill>
                <a:latin typeface="Calibri"/>
                <a:ea typeface="Calibri"/>
                <a:cs typeface="Calibri"/>
              </a:rPr>
              <a:t>The current problems or limitation</a:t>
            </a:r>
            <a:endParaRPr/>
          </a:p>
        </p:txBody>
      </p:sp>
      <p:sp>
        <p:nvSpPr>
          <p:cNvPr id="17" name=""/>
          <p:cNvSpPr txBox="1"/>
          <p:nvPr/>
        </p:nvSpPr>
        <p:spPr>
          <a:xfrm>
            <a:off x="839562" y="1057273"/>
            <a:ext cx="10818420" cy="5170646"/>
          </a:xfrm>
          <a:prstGeom prst="rect">
            <a:avLst/>
          </a:prstGeom>
          <a:noFill/>
        </p:spPr>
        <p:txBody>
          <a:bodyPr lIns="91440" rIns="91440" tIns="45720" bIns="45720" rtlCol="0" anchor="t">
            <a:spAutoFit/>
          </a:bodyPr>
          <a:p>
            <a:pPr marL="285750" indent="-285750">
              <a:buClr>
                <a:srgbClr val="FF0000">
                  <a:alpha val="100000"/>
                </a:srgbClr>
              </a:buClr>
              <a:buFont typeface="Arial"/>
              <a:buChar char="●"/>
            </a:pPr>
            <a:r>
              <a:rPr lang="en-US" sz="2400" u="sng">
                <a:solidFill>
                  <a:srgbClr val="FF0000">
                    <a:alpha val="100000"/>
                  </a:srgbClr>
                </a:solidFill>
                <a:latin typeface="Calibri"/>
                <a:ea typeface="Calibri"/>
                <a:cs typeface="Calibri"/>
              </a:rPr>
              <a:t>The order may get wrong</a:t>
            </a:r>
            <a:endParaRPr/>
          </a:p>
          <a:p>
            <a:pPr marL="0" indent="0">
              <a:buNone/>
            </a:pPr>
            <a:r>
              <a:rPr lang="en-US" sz="2400">
                <a:solidFill>
                  <a:srgbClr val="FFFFFF">
                    <a:alpha val="100000"/>
                  </a:srgbClr>
                </a:solidFill>
              </a:rPr>
              <a:t>The food is not what the customers ordered, or the delivery address is not correct.</a:t>
            </a:r>
            <a:endParaRPr/>
          </a:p>
          <a:p>
            <a:pPr marL="285750" indent="-285750">
              <a:buClr>
                <a:srgbClr val="FF0000">
                  <a:alpha val="100000"/>
                </a:srgbClr>
              </a:buClr>
              <a:buFont typeface="Arial"/>
              <a:buChar char="●"/>
            </a:pPr>
            <a:r>
              <a:rPr lang="en-US" sz="2400" u="sng">
                <a:solidFill>
                  <a:srgbClr val="FF0000">
                    <a:alpha val="100000"/>
                  </a:srgbClr>
                </a:solidFill>
              </a:rPr>
              <a:t>Unable to server more than one customer</a:t>
            </a:r>
            <a:endParaRPr/>
          </a:p>
          <a:p>
            <a:pPr marL="0" indent="0">
              <a:buNone/>
            </a:pPr>
            <a:r>
              <a:rPr lang="en-US" sz="2400">
                <a:solidFill>
                  <a:srgbClr val="FFFFFF">
                    <a:alpha val="100000"/>
                  </a:srgbClr>
                </a:solidFill>
              </a:rPr>
              <a:t>There is only a customer can order the food by phone calling at the same time.</a:t>
            </a:r>
            <a:endParaRPr/>
          </a:p>
          <a:p>
            <a:pPr marL="285750" indent="-285750">
              <a:buClr>
                <a:srgbClr val="FF0000">
                  <a:alpha val="100000"/>
                </a:srgbClr>
              </a:buClr>
              <a:buFont typeface="Arial"/>
              <a:buChar char="●"/>
            </a:pPr>
            <a:r>
              <a:rPr lang="en-US" sz="2400" u="sng">
                <a:solidFill>
                  <a:srgbClr val="FF0000">
                    <a:alpha val="100000"/>
                  </a:srgbClr>
                </a:solidFill>
                <a:latin typeface="Calibri"/>
                <a:ea typeface="Calibri"/>
                <a:cs typeface="Calibri"/>
              </a:rPr>
              <a:t>Paying cash is the one and only way</a:t>
            </a:r>
            <a:endParaRPr/>
          </a:p>
          <a:p>
            <a:pPr marL="0" indent="0">
              <a:buNone/>
            </a:pPr>
            <a:r>
              <a:rPr lang="en-US" sz="2400">
                <a:solidFill>
                  <a:srgbClr val="FFFFFF">
                    <a:alpha val="100000"/>
                  </a:srgbClr>
                </a:solidFill>
              </a:rPr>
              <a:t>The customers can only pay the cash to the deliveryman.</a:t>
            </a:r>
            <a:endParaRPr/>
          </a:p>
          <a:p>
            <a:pPr marL="285750" indent="-285750">
              <a:buClr>
                <a:srgbClr val="FF0000">
                  <a:alpha val="100000"/>
                </a:srgbClr>
              </a:buClr>
              <a:buFont typeface="Arial"/>
              <a:buChar char="●"/>
            </a:pPr>
            <a:r>
              <a:rPr lang="en-US" sz="2400" u="sng">
                <a:solidFill>
                  <a:srgbClr val="FF0000">
                    <a:alpha val="100000"/>
                  </a:srgbClr>
                </a:solidFill>
              </a:rPr>
              <a:t>It is inconvenient to change the menu</a:t>
            </a:r>
            <a:endParaRPr/>
          </a:p>
          <a:p>
            <a:pPr marL="0" indent="0">
              <a:buNone/>
            </a:pPr>
            <a:r>
              <a:rPr lang="en-US" sz="2400">
                <a:solidFill>
                  <a:srgbClr val="FFFFFF">
                    <a:alpha val="100000"/>
                  </a:srgbClr>
                </a:solidFill>
              </a:rPr>
              <a:t>It is hard to design the menu which is clear and easy to read when there are a wide range of  items and price. It is also hard for the customer to read the menu without sorting.</a:t>
            </a:r>
            <a:endParaRPr/>
          </a:p>
          <a:p>
            <a:pPr marL="285750" indent="-285750">
              <a:buClr>
                <a:srgbClr val="FF0000">
                  <a:alpha val="100000"/>
                </a:srgbClr>
              </a:buClr>
              <a:buFont typeface="Arial"/>
              <a:buChar char="●"/>
            </a:pPr>
            <a:r>
              <a:rPr lang="en-US" sz="2400" u="sng">
                <a:solidFill>
                  <a:srgbClr val="FF0000">
                    <a:alpha val="100000"/>
                  </a:srgbClr>
                </a:solidFill>
              </a:rPr>
              <a:t>The customer may not choose the nearest restaurant.</a:t>
            </a:r>
            <a:endParaRPr/>
          </a:p>
          <a:p>
            <a:pPr marL="0" indent="0">
              <a:buNone/>
            </a:pPr>
            <a:r>
              <a:rPr lang="en-US" sz="2400">
                <a:solidFill>
                  <a:srgbClr val="FFFFFF">
                    <a:alpha val="100000"/>
                  </a:srgbClr>
                </a:solidFill>
              </a:rPr>
              <a:t>The customer may not order the food form the nearest restaurant; it makes the deliveryman need to spend more time to deliver the food.</a:t>
            </a:r>
            <a:endParaRPr/>
          </a:p>
          <a:p>
            <a:pPr marL="0" indent="0">
              <a:buNone/>
            </a:pPr>
            <a:r>
              <a:rPr lang="en-US" spc="0"/>
              <a:t/>
            </a:r>
            <a:endParaRPr/>
          </a:p>
        </p:txBody>
      </p:sp>
      <p:sp>
        <p:nvSpPr>
          <p:cNvPr id="18" name="Placeholder for sldNum"/>
          <p:cNvSpPr>
            <a:spLocks noGrp="1"/>
          </p:cNvSpPr>
          <p:nvPr>
            <p:ph type="sldNum" idx="2"/>
          </p:nvPr>
        </p:nvSpPr>
        <p:spPr>
          <a:prstGeom prst="rect">
            <a:avLst/>
          </a:prstGeom>
          <a:noFill/>
        </p:spPr>
        <p:txBody>
          <a:bodyPr lIns="85725" rIns="85725" tIns="85725" bIns="85725" rtlCol="0">
            <a:normAutofit/>
          </a:bodyPr>
          <a:p>
            <a:fld id="{5DE08518-ACE7-039A-70E4-72FEE3797490}" type="slidenum">
              <a:t>2</a:t>
            </a:fld>
          </a:p>
        </p:txBody>
      </p:sp>
      <p:pic>
        <p:nvPicPr>
          <p:cNvPr id="19" name=""/>
          <p:cNvPicPr>
            <a:picLocks noChangeAspect="1"/>
          </p:cNvPicPr>
          <p:nvPr/>
        </p:nvPicPr>
        <p:blipFill>
          <a:blip r:embed="rId3">
            <a:extLst>
              <a:ext uri="{28A0092B-C50C-407E-A947-70E740481C1C}">
                <a14:useLocalDpi xmlns:a14="http://schemas.microsoft.com/office/drawing/2010/main" val="0"/>
              </a:ext>
            </a:extLst>
          </a:blip>
          <a:srcRect t="6358" r="20849" b="289" l="13900"/>
          <a:stretch>
            <a:fillRect/>
          </a:stretch>
        </p:blipFill>
        <p:spPr>
          <a:xfrm>
            <a:off x="10667422" y="2570632"/>
            <a:ext cx="1314701" cy="250603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351" name=""/>
        <p:cNvGrpSpPr/>
        <p:nvPr/>
      </p:nvGrpSpPr>
      <p:grpSpPr>
        <a:xfrm>
          <a:off x="0" y="0"/>
          <a:ext cx="13263500" cy="6858000"/>
          <a:chOff x="0" y="0"/>
          <a:chExt cx="13263500" cy="6858000"/>
        </a:xfrm>
      </p:grpSpPr>
      <p:sp>
        <p:nvSpPr>
          <p:cNvPr id="352" name=""/>
          <p:cNvSpPr/>
          <p:nvPr/>
        </p:nvSpPr>
        <p:spPr>
          <a:xfrm>
            <a:off x="0" y="0"/>
            <a:ext cx="12192000" cy="6858000"/>
          </a:xfrm>
          <a:prstGeom prst="rect">
            <a:avLst/>
          </a:prstGeom>
          <a:solidFill>
            <a:srgbClr val="0C0C0C">
              <a:alpha val="100000"/>
            </a:srgbClr>
          </a:solidFill>
        </p:spPr>
        <p:txBody>
          <a:bodyPr lIns="85725" rIns="85725" tIns="85725" bIns="85725" rtlCol="0" anchor="ctr">
            <a:normAutofit/>
          </a:bodyPr>
          <a:p>
            <a:pPr algn="ctr" marL="0" indent="0">
              <a:lnSpc>
                <a:spcPct val="150000"/>
              </a:lnSpc>
              <a:buNone/>
            </a:pPr>
            <a:r>
              <a:rPr lang="en-US" spc="0"/>
              <a:t/>
            </a:r>
            <a:endParaRPr/>
          </a:p>
        </p:txBody>
      </p:sp>
      <p:cxnSp>
        <p:nvCxnSpPr>
          <p:cNvPr id="353" name=""/>
          <p:cNvCxnSpPr/>
          <p:nvPr/>
        </p:nvCxnSpPr>
        <p:spPr>
          <a:xfrm>
            <a:off x="585285" y="0"/>
            <a:ext cx="9525" cy="6858000"/>
          </a:xfrm>
          <a:prstGeom prst="line">
            <a:avLst/>
          </a:prstGeom>
          <a:ln w="12700" cap="flat" cmpd="sng" algn="ctr">
            <a:solidFill>
              <a:srgbClr val="ED7D31">
                <a:alpha val="100000"/>
              </a:srgbClr>
            </a:solidFill>
            <a:prstDash val="solid"/>
            <a:round/>
          </a:ln>
        </p:spPr>
      </p:cxnSp>
      <p:cxnSp>
        <p:nvCxnSpPr>
          <p:cNvPr id="354" name=""/>
          <p:cNvCxnSpPr/>
          <p:nvPr/>
        </p:nvCxnSpPr>
        <p:spPr>
          <a:xfrm flipH="1">
            <a:off x="0" y="6252485"/>
            <a:ext cx="12192000" cy="9525"/>
          </a:xfrm>
          <a:prstGeom prst="line">
            <a:avLst/>
          </a:prstGeom>
          <a:ln w="12700" cap="flat" cmpd="sng" algn="ctr">
            <a:solidFill>
              <a:srgbClr val="ED7D31">
                <a:alpha val="100000"/>
              </a:srgbClr>
            </a:solidFill>
            <a:prstDash val="solid"/>
            <a:round/>
          </a:ln>
        </p:spPr>
      </p:cxnSp>
      <p:sp>
        <p:nvSpPr>
          <p:cNvPr id="355" name=""/>
          <p:cNvSpPr txBox="1"/>
          <p:nvPr/>
        </p:nvSpPr>
        <p:spPr>
          <a:xfrm>
            <a:off x="543726" y="233705"/>
            <a:ext cx="10827384" cy="2308324"/>
          </a:xfrm>
          <a:prstGeom prst="rect">
            <a:avLst/>
          </a:prstGeom>
          <a:noFill/>
        </p:spPr>
        <p:txBody>
          <a:bodyPr lIns="91440" rIns="91440" tIns="45720" bIns="45720" rtlCol="0" anchor="t">
            <a:spAutoFit/>
          </a:bodyPr>
          <a:p>
            <a:pPr marL="0" indent="0">
              <a:buNone/>
            </a:pPr>
            <a:r>
              <a:rPr lang="en-US" sz="3200">
                <a:solidFill>
                  <a:srgbClr val="FFFFFF">
                    <a:alpha val="100000"/>
                  </a:srgbClr>
                </a:solidFill>
              </a:rPr>
              <a:t>Design Model Sequence Diagrams-Normal and</a:t>
            </a:r>
            <a:r>
              <a:rPr lang="en-US" sz="3200">
                <a:solidFill>
                  <a:srgbClr val="FFFFFF">
                    <a:alpha val="100000"/>
                  </a:srgbClr>
                </a:solidFill>
                <a:latin typeface="Calibri Light"/>
                <a:ea typeface="Calibri Light"/>
                <a:cs typeface="Calibri Light"/>
              </a:rPr>
              <a:t> </a:t>
            </a:r>
            <a:r>
              <a:rPr lang="en-US" sz="3200">
                <a:solidFill>
                  <a:srgbClr val="FFFFFF">
                    <a:alpha val="100000"/>
                  </a:srgbClr>
                </a:solidFill>
              </a:rPr>
              <a:t>Exceptional scenario of ordering    </a:t>
            </a:r>
            <a:endParaRPr/>
          </a:p>
          <a:p>
            <a:pPr marL="0" indent="0">
              <a:buNone/>
            </a:pPr>
            <a:r>
              <a:rPr lang="en-US" sz="4000" spc="0"/>
              <a:t/>
            </a:r>
            <a:endParaRPr/>
          </a:p>
          <a:p>
            <a:pPr marL="0" indent="0">
              <a:buNone/>
            </a:pPr>
            <a:r>
              <a:rPr lang="en-US" sz="4000" b="1" spc="0"/>
              <a:t/>
            </a:r>
            <a:endParaRPr/>
          </a:p>
        </p:txBody>
      </p:sp>
      <p:sp>
        <p:nvSpPr>
          <p:cNvPr id="356" name="Placeholder for sldNum"/>
          <p:cNvSpPr>
            <a:spLocks noGrp="1"/>
          </p:cNvSpPr>
          <p:nvPr>
            <p:ph type="sldNum" idx="2"/>
          </p:nvPr>
        </p:nvSpPr>
        <p:spPr>
          <a:prstGeom prst="rect">
            <a:avLst/>
          </a:prstGeom>
          <a:noFill/>
        </p:spPr>
        <p:txBody>
          <a:bodyPr lIns="85725" rIns="85725" tIns="85725" bIns="85725" rtlCol="0">
            <a:normAutofit/>
          </a:bodyPr>
          <a:p>
            <a:fld id="{3F22DB0D-43A7-9DBC-732C-676BA65487F6}" type="slidenum">
              <a:t>20</a:t>
            </a:fld>
          </a:p>
        </p:txBody>
      </p:sp>
      <p:sp>
        <p:nvSpPr>
          <p:cNvPr id="357" name=""/>
          <p:cNvSpPr txBox="1"/>
          <p:nvPr/>
        </p:nvSpPr>
        <p:spPr>
          <a:xfrm>
            <a:off x="9319030" y="2684274"/>
            <a:ext cx="3944470" cy="646331"/>
          </a:xfrm>
          <a:prstGeom prst="rect">
            <a:avLst/>
          </a:prstGeom>
          <a:noFill/>
        </p:spPr>
        <p:txBody>
          <a:bodyPr lIns="91440" rIns="91440" tIns="45720" bIns="45720" rtlCol="0" anchor="t">
            <a:spAutoFit/>
          </a:bodyPr>
          <a:p>
            <a:pPr marL="0" indent="0">
              <a:buNone/>
            </a:pPr>
            <a:r>
              <a:rPr lang="en-US" sz="1800">
                <a:solidFill>
                  <a:srgbClr val="FFFFFF">
                    <a:alpha val="100000"/>
                  </a:srgbClr>
                </a:solidFill>
                <a:latin typeface="Calibri"/>
                <a:ea typeface="Calibri"/>
                <a:cs typeface="Calibri"/>
              </a:rPr>
              <a:t>Deliveryman has</a:t>
            </a:r>
            <a:br/>
            <a:r>
              <a:rPr lang="en-US" sz="1800">
                <a:solidFill>
                  <a:srgbClr val="FFFFFF">
                    <a:alpha val="100000"/>
                  </a:srgbClr>
                </a:solidFill>
              </a:rPr>
              <a:t>accident </a:t>
            </a:r>
            <a:endParaRPr/>
          </a:p>
        </p:txBody>
      </p:sp>
      <p:pic>
        <p:nvPicPr>
          <p:cNvPr id="358" name=""/>
          <p:cNvPicPr>
            <a:picLocks noChangeAspect="1"/>
          </p:cNvPicPr>
          <p:nvPr/>
        </p:nvPicPr>
        <p:blipFill>
          <a:blip r:embed="rId3">
            <a:extLst>
              <a:ext uri="{28A0092B-C50C-407E-A947-70E740481C1C}">
                <a14:useLocalDpi xmlns:a14="http://schemas.microsoft.com/office/drawing/2010/main" val="0"/>
              </a:ext>
            </a:extLst>
          </a:blip>
          <a:srcRect t="71724" r="0" b="-173" l="0"/>
          <a:stretch>
            <a:fillRect/>
          </a:stretch>
        </p:blipFill>
        <p:spPr>
          <a:xfrm>
            <a:off x="7543427" y="3460802"/>
            <a:ext cx="4579140" cy="3067909"/>
          </a:xfrm>
          <a:prstGeom prst="rect">
            <a:avLst/>
          </a:prstGeom>
        </p:spPr>
      </p:pic>
      <p:pic>
        <p:nvPicPr>
          <p:cNvPr id="359" name=""/>
          <p:cNvPicPr>
            <a:picLocks noChangeAspect="1"/>
          </p:cNvPicPr>
          <p:nvPr/>
        </p:nvPicPr>
        <p:blipFill>
          <a:blip r:embed="rId4">
            <a:extLst>
              <a:ext uri="{28A0092B-C50C-407E-A947-70E740481C1C}">
                <a14:useLocalDpi xmlns:a14="http://schemas.microsoft.com/office/drawing/2010/main" val="0"/>
              </a:ext>
            </a:extLst>
          </a:blip>
          <a:srcRect t="0" r="0" b="0" l="0"/>
          <a:stretch>
            <a:fillRect/>
          </a:stretch>
        </p:blipFill>
        <p:spPr>
          <a:xfrm>
            <a:off x="3634352" y="1449131"/>
            <a:ext cx="4291570" cy="1981799"/>
          </a:xfrm>
          <a:prstGeom prst="rect">
            <a:avLst/>
          </a:prstGeom>
        </p:spPr>
      </p:pic>
      <p:pic>
        <p:nvPicPr>
          <p:cNvPr id="360" name=""/>
          <p:cNvPicPr>
            <a:picLocks noChangeAspect="1"/>
          </p:cNvPicPr>
          <p:nvPr/>
        </p:nvPicPr>
        <p:blipFill>
          <a:blip r:embed="rId5">
            <a:extLst>
              <a:ext uri="{28A0092B-C50C-407E-A947-70E740481C1C}">
                <a14:useLocalDpi xmlns:a14="http://schemas.microsoft.com/office/drawing/2010/main" val="0"/>
              </a:ext>
            </a:extLst>
          </a:blip>
          <a:srcRect t="0" r="0" b="0" l="0"/>
          <a:stretch>
            <a:fillRect/>
          </a:stretch>
        </p:blipFill>
        <p:spPr>
          <a:xfrm>
            <a:off x="8041888" y="892717"/>
            <a:ext cx="2743200" cy="1727200"/>
          </a:xfrm>
          <a:prstGeom prst="rect">
            <a:avLst/>
          </a:prstGeom>
        </p:spPr>
      </p:pic>
      <p:pic>
        <p:nvPicPr>
          <p:cNvPr id="361" name=""/>
          <p:cNvPicPr>
            <a:picLocks noChangeAspect="1"/>
          </p:cNvPicPr>
          <p:nvPr/>
        </p:nvPicPr>
        <p:blipFill>
          <a:blip r:embed="rId6">
            <a:extLst>
              <a:ext uri="{28A0092B-C50C-407E-A947-70E740481C1C}">
                <a14:useLocalDpi xmlns:a14="http://schemas.microsoft.com/office/drawing/2010/main" val="0"/>
              </a:ext>
            </a:extLst>
          </a:blip>
          <a:srcRect t="0" r="-392" b="50090" l="0"/>
          <a:stretch>
            <a:fillRect/>
          </a:stretch>
        </p:blipFill>
        <p:spPr>
          <a:xfrm>
            <a:off x="68448" y="1220875"/>
            <a:ext cx="3622883" cy="3460454"/>
          </a:xfrm>
          <a:prstGeom prst="rect">
            <a:avLst/>
          </a:prstGeom>
        </p:spPr>
      </p:pic>
      <p:pic>
        <p:nvPicPr>
          <p:cNvPr id="362" name=""/>
          <p:cNvPicPr>
            <a:picLocks noChangeAspect="1"/>
          </p:cNvPicPr>
          <p:nvPr/>
        </p:nvPicPr>
        <p:blipFill>
          <a:blip r:embed="rId7">
            <a:extLst>
              <a:ext uri="{28A0092B-C50C-407E-A947-70E740481C1C}">
                <a14:useLocalDpi xmlns:a14="http://schemas.microsoft.com/office/drawing/2010/main" val="0"/>
              </a:ext>
            </a:extLst>
          </a:blip>
          <a:srcRect t="49932" r="-392" b="203" l="0"/>
          <a:stretch>
            <a:fillRect/>
          </a:stretch>
        </p:blipFill>
        <p:spPr>
          <a:xfrm>
            <a:off x="3744470" y="3470586"/>
            <a:ext cx="3405167" cy="324926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363" name=""/>
        <p:cNvGrpSpPr/>
        <p:nvPr/>
      </p:nvGrpSpPr>
      <p:grpSpPr>
        <a:xfrm>
          <a:off x="0" y="0"/>
          <a:ext cx="12192000" cy="6858000"/>
          <a:chOff x="0" y="0"/>
          <a:chExt cx="12192000" cy="6858000"/>
        </a:xfrm>
      </p:grpSpPr>
      <p:sp>
        <p:nvSpPr>
          <p:cNvPr id="364" name=""/>
          <p:cNvSpPr/>
          <p:nvPr/>
        </p:nvSpPr>
        <p:spPr>
          <a:xfrm>
            <a:off x="0" y="0"/>
            <a:ext cx="12192000" cy="6858000"/>
          </a:xfrm>
          <a:prstGeom prst="rect">
            <a:avLst/>
          </a:prstGeom>
          <a:solidFill>
            <a:srgbClr val="0C0C0C">
              <a:alpha val="100000"/>
            </a:srgbClr>
          </a:solidFill>
        </p:spPr>
        <p:txBody>
          <a:bodyPr lIns="85725" rIns="85725" tIns="85725" bIns="85725" rtlCol="0" anchor="ctr">
            <a:normAutofit/>
          </a:bodyPr>
          <a:p>
            <a:pPr algn="ctr" marL="0" indent="0">
              <a:lnSpc>
                <a:spcPct val="150000"/>
              </a:lnSpc>
              <a:buNone/>
            </a:pPr>
            <a:r>
              <a:rPr lang="en-US" spc="0"/>
              <a:t/>
            </a:r>
            <a:endParaRPr/>
          </a:p>
        </p:txBody>
      </p:sp>
      <p:cxnSp>
        <p:nvCxnSpPr>
          <p:cNvPr id="365" name=""/>
          <p:cNvCxnSpPr/>
          <p:nvPr/>
        </p:nvCxnSpPr>
        <p:spPr>
          <a:xfrm>
            <a:off x="585285" y="0"/>
            <a:ext cx="9525" cy="6858000"/>
          </a:xfrm>
          <a:prstGeom prst="line">
            <a:avLst/>
          </a:prstGeom>
          <a:ln w="12700" cap="flat" cmpd="sng" algn="ctr">
            <a:solidFill>
              <a:srgbClr val="ED7D31">
                <a:alpha val="100000"/>
              </a:srgbClr>
            </a:solidFill>
            <a:prstDash val="solid"/>
            <a:round/>
          </a:ln>
        </p:spPr>
      </p:cxnSp>
      <p:cxnSp>
        <p:nvCxnSpPr>
          <p:cNvPr id="366" name=""/>
          <p:cNvCxnSpPr/>
          <p:nvPr/>
        </p:nvCxnSpPr>
        <p:spPr>
          <a:xfrm flipH="1">
            <a:off x="0" y="6252485"/>
            <a:ext cx="12192000" cy="9525"/>
          </a:xfrm>
          <a:prstGeom prst="line">
            <a:avLst/>
          </a:prstGeom>
          <a:ln w="12700" cap="flat" cmpd="sng" algn="ctr">
            <a:solidFill>
              <a:srgbClr val="ED7D31">
                <a:alpha val="100000"/>
              </a:srgbClr>
            </a:solidFill>
            <a:prstDash val="solid"/>
            <a:round/>
          </a:ln>
        </p:spPr>
      </p:cxnSp>
      <p:sp>
        <p:nvSpPr>
          <p:cNvPr id="367" name=""/>
          <p:cNvSpPr txBox="1"/>
          <p:nvPr/>
        </p:nvSpPr>
        <p:spPr>
          <a:xfrm>
            <a:off x="1709814" y="1834786"/>
            <a:ext cx="8782143" cy="3134371"/>
          </a:xfrm>
          <a:prstGeom prst="rect">
            <a:avLst/>
          </a:prstGeom>
          <a:noFill/>
        </p:spPr>
        <p:txBody>
          <a:bodyPr lIns="91440" rIns="91440" tIns="45720" bIns="45720" rtlCol="0" anchor="ctr">
            <a:spAutoFit/>
          </a:bodyPr>
          <a:p>
            <a:pPr algn="ctr" marL="0" indent="0">
              <a:buNone/>
            </a:pPr>
            <a:r>
              <a:rPr lang="en-US" sz="5100">
                <a:solidFill>
                  <a:srgbClr val="FFFFFF">
                    <a:alpha val="100000"/>
                  </a:srgbClr>
                </a:solidFill>
                <a:latin typeface="Calibri"/>
                <a:ea typeface="Calibri"/>
                <a:cs typeface="Calibri"/>
              </a:rPr>
              <a:t>Define the most appropriate software process model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368" name=""/>
        <p:cNvGrpSpPr/>
        <p:nvPr/>
      </p:nvGrpSpPr>
      <p:grpSpPr>
        <a:xfrm>
          <a:off x="0" y="0"/>
          <a:ext cx="12192000" cy="6858000"/>
          <a:chOff x="0" y="0"/>
          <a:chExt cx="12192000" cy="6858000"/>
        </a:xfrm>
      </p:grpSpPr>
      <p:sp>
        <p:nvSpPr>
          <p:cNvPr id="369" name=""/>
          <p:cNvSpPr/>
          <p:nvPr/>
        </p:nvSpPr>
        <p:spPr>
          <a:xfrm>
            <a:off x="0" y="0"/>
            <a:ext cx="12192000" cy="6858000"/>
          </a:xfrm>
          <a:prstGeom prst="rect">
            <a:avLst/>
          </a:prstGeom>
          <a:solidFill>
            <a:srgbClr val="0C0C0C">
              <a:alpha val="100000"/>
            </a:srgbClr>
          </a:solidFill>
        </p:spPr>
        <p:txBody>
          <a:bodyPr lIns="85725" rIns="85725" tIns="85725" bIns="85725" rtlCol="0" anchor="ctr">
            <a:normAutofit/>
          </a:bodyPr>
          <a:p>
            <a:pPr algn="ctr" marL="0" indent="0">
              <a:lnSpc>
                <a:spcPct val="150000"/>
              </a:lnSpc>
              <a:buNone/>
            </a:pPr>
            <a:r>
              <a:rPr lang="en-US" spc="0"/>
              <a:t/>
            </a:r>
            <a:endParaRPr/>
          </a:p>
        </p:txBody>
      </p:sp>
      <p:cxnSp>
        <p:nvCxnSpPr>
          <p:cNvPr id="370" name=""/>
          <p:cNvCxnSpPr/>
          <p:nvPr/>
        </p:nvCxnSpPr>
        <p:spPr>
          <a:xfrm>
            <a:off x="585285" y="0"/>
            <a:ext cx="9525" cy="6858000"/>
          </a:xfrm>
          <a:prstGeom prst="line">
            <a:avLst/>
          </a:prstGeom>
          <a:ln w="12700" cap="flat" cmpd="sng" algn="ctr">
            <a:solidFill>
              <a:srgbClr val="ED7D31">
                <a:alpha val="100000"/>
              </a:srgbClr>
            </a:solidFill>
            <a:prstDash val="solid"/>
            <a:round/>
          </a:ln>
        </p:spPr>
      </p:cxnSp>
      <p:cxnSp>
        <p:nvCxnSpPr>
          <p:cNvPr id="371" name=""/>
          <p:cNvCxnSpPr/>
          <p:nvPr/>
        </p:nvCxnSpPr>
        <p:spPr>
          <a:xfrm flipH="1">
            <a:off x="0" y="6252485"/>
            <a:ext cx="12192000" cy="9525"/>
          </a:xfrm>
          <a:prstGeom prst="line">
            <a:avLst/>
          </a:prstGeom>
          <a:ln w="12700" cap="flat" cmpd="sng" algn="ctr">
            <a:solidFill>
              <a:srgbClr val="ED7D31">
                <a:alpha val="100000"/>
              </a:srgbClr>
            </a:solidFill>
            <a:prstDash val="solid"/>
            <a:round/>
          </a:ln>
        </p:spPr>
      </p:cxnSp>
      <p:sp>
        <p:nvSpPr>
          <p:cNvPr id="372" name=""/>
          <p:cNvSpPr txBox="1"/>
          <p:nvPr/>
        </p:nvSpPr>
        <p:spPr>
          <a:xfrm>
            <a:off x="637309" y="340425"/>
            <a:ext cx="11214263" cy="707886"/>
          </a:xfrm>
          <a:prstGeom prst="rect">
            <a:avLst/>
          </a:prstGeom>
          <a:noFill/>
        </p:spPr>
        <p:txBody>
          <a:bodyPr lIns="91440" rIns="91440" tIns="45720" bIns="45720" rtlCol="0" anchor="t">
            <a:spAutoFit/>
          </a:bodyPr>
          <a:p>
            <a:pPr marL="0" indent="0">
              <a:buNone/>
            </a:pPr>
            <a:r>
              <a:rPr lang="en-US" sz="4000">
                <a:solidFill>
                  <a:srgbClr val="FFFFFF">
                    <a:alpha val="100000"/>
                  </a:srgbClr>
                </a:solidFill>
                <a:latin typeface="Calibri"/>
                <a:ea typeface="Calibri"/>
                <a:cs typeface="Calibri"/>
              </a:rPr>
              <a:t>Define the most appropriate software process model</a:t>
            </a:r>
            <a:endParaRPr/>
          </a:p>
        </p:txBody>
      </p:sp>
      <p:sp>
        <p:nvSpPr>
          <p:cNvPr id="373" name=""/>
          <p:cNvSpPr txBox="1"/>
          <p:nvPr/>
        </p:nvSpPr>
        <p:spPr>
          <a:xfrm>
            <a:off x="767843" y="1118862"/>
            <a:ext cx="10818420" cy="5262979"/>
          </a:xfrm>
          <a:prstGeom prst="rect">
            <a:avLst/>
          </a:prstGeom>
          <a:noFill/>
        </p:spPr>
        <p:txBody>
          <a:bodyPr lIns="91440" rIns="91440" tIns="45720" bIns="45720" rtlCol="0" anchor="t">
            <a:spAutoFit/>
          </a:bodyPr>
          <a:p>
            <a:pPr marL="0" indent="0">
              <a:buNone/>
            </a:pPr>
            <a:r>
              <a:rPr lang="en-US" sz="2400">
                <a:solidFill>
                  <a:srgbClr val="FFFFFF">
                    <a:alpha val="100000"/>
                  </a:srgbClr>
                </a:solidFill>
              </a:rPr>
              <a:t>Incremental development combines with reuse approach in implement is the most appropriate software process model.</a:t>
            </a:r>
            <a:endParaRPr/>
          </a:p>
          <a:p>
            <a:pPr marL="0" indent="0">
              <a:buNone/>
            </a:pPr>
            <a:r>
              <a:rPr lang="en-US" sz="2400" spc="0"/>
              <a:t/>
            </a:r>
            <a:endParaRPr/>
          </a:p>
          <a:p>
            <a:pPr marL="285750" indent="-285750">
              <a:buClr>
                <a:srgbClr val="FFFFFF">
                  <a:alpha val="100000"/>
                </a:srgbClr>
              </a:buClr>
              <a:buFont typeface="Arial"/>
              <a:buChar char="●"/>
            </a:pPr>
            <a:r>
              <a:rPr lang="en-US" sz="2400">
                <a:solidFill>
                  <a:srgbClr val="FFFFFF">
                    <a:alpha val="100000"/>
                  </a:srgbClr>
                </a:solidFill>
              </a:rPr>
              <a:t>It is the most effectivity way to build the software in short time compared to waterfall model as it needs a long time to build the system and write the document also is hard to change the customer requirements if the customers want to add some specific function. </a:t>
            </a:r>
            <a:endParaRPr/>
          </a:p>
          <a:p>
            <a:pPr marL="285750" indent="0">
              <a:buNone/>
            </a:pPr>
            <a:r>
              <a:rPr lang="en-US" sz="2400" spc="0"/>
              <a:t/>
            </a:r>
            <a:endParaRPr/>
          </a:p>
          <a:p>
            <a:pPr marL="285750" indent="-285750">
              <a:buClr>
                <a:srgbClr val="FFFFFF">
                  <a:alpha val="100000"/>
                </a:srgbClr>
              </a:buClr>
              <a:buFont typeface="Arial"/>
              <a:buChar char="●"/>
            </a:pPr>
            <a:r>
              <a:rPr lang="en-US" sz="2400">
                <a:solidFill>
                  <a:srgbClr val="FFFFFF">
                    <a:alpha val="100000"/>
                  </a:srgbClr>
                </a:solidFill>
              </a:rPr>
              <a:t>Reuse approach can reduce total cost and time of software development as to build up a new software need a lot of money cost and time as need a lot of time to testing the software. </a:t>
            </a:r>
            <a:endParaRPr/>
          </a:p>
          <a:p>
            <a:pPr marL="285750" indent="0">
              <a:buNone/>
            </a:pPr>
            <a:r>
              <a:rPr lang="en-US" sz="2400" spc="0"/>
              <a:t/>
            </a:r>
            <a:endParaRPr/>
          </a:p>
          <a:p>
            <a:pPr marL="285750" indent="-285750">
              <a:buClr>
                <a:srgbClr val="FFFFFF">
                  <a:alpha val="100000"/>
                </a:srgbClr>
              </a:buClr>
              <a:buFont typeface="Arial"/>
              <a:buChar char="●"/>
            </a:pPr>
            <a:r>
              <a:rPr lang="en-US" sz="2400">
                <a:solidFill>
                  <a:srgbClr val="FFFFFF">
                    <a:alpha val="100000"/>
                  </a:srgbClr>
                </a:solidFill>
              </a:rPr>
              <a:t>The risk factor is very low as the software is already working in the old system so that it will be more stable than a new system.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374" name=""/>
        <p:cNvGrpSpPr/>
        <p:nvPr/>
      </p:nvGrpSpPr>
      <p:grpSpPr>
        <a:xfrm>
          <a:off x="0" y="0"/>
          <a:ext cx="12192000" cy="6858000"/>
          <a:chOff x="0" y="0"/>
          <a:chExt cx="12192000" cy="6858000"/>
        </a:xfrm>
      </p:grpSpPr>
      <p:sp>
        <p:nvSpPr>
          <p:cNvPr id="375" name=""/>
          <p:cNvSpPr/>
          <p:nvPr/>
        </p:nvSpPr>
        <p:spPr>
          <a:xfrm>
            <a:off x="0" y="0"/>
            <a:ext cx="12192000" cy="6858000"/>
          </a:xfrm>
          <a:prstGeom prst="rect">
            <a:avLst/>
          </a:prstGeom>
          <a:solidFill>
            <a:srgbClr val="0C0C0C">
              <a:alpha val="100000"/>
            </a:srgbClr>
          </a:solidFill>
        </p:spPr>
        <p:txBody>
          <a:bodyPr lIns="85725" rIns="85725" tIns="85725" bIns="85725" rtlCol="0" anchor="ctr">
            <a:normAutofit/>
          </a:bodyPr>
          <a:p>
            <a:pPr algn="ctr" marL="0" indent="0">
              <a:lnSpc>
                <a:spcPct val="150000"/>
              </a:lnSpc>
              <a:buNone/>
            </a:pPr>
            <a:r>
              <a:rPr lang="en-US" spc="0"/>
              <a:t/>
            </a:r>
            <a:endParaRPr/>
          </a:p>
        </p:txBody>
      </p:sp>
      <p:cxnSp>
        <p:nvCxnSpPr>
          <p:cNvPr id="376" name=""/>
          <p:cNvCxnSpPr/>
          <p:nvPr/>
        </p:nvCxnSpPr>
        <p:spPr>
          <a:xfrm>
            <a:off x="585285" y="0"/>
            <a:ext cx="9525" cy="6858000"/>
          </a:xfrm>
          <a:prstGeom prst="line">
            <a:avLst/>
          </a:prstGeom>
          <a:ln w="12700" cap="flat" cmpd="sng" algn="ctr">
            <a:solidFill>
              <a:srgbClr val="ED7D31">
                <a:alpha val="100000"/>
              </a:srgbClr>
            </a:solidFill>
            <a:prstDash val="solid"/>
            <a:round/>
          </a:ln>
        </p:spPr>
      </p:cxnSp>
      <p:cxnSp>
        <p:nvCxnSpPr>
          <p:cNvPr id="377" name=""/>
          <p:cNvCxnSpPr/>
          <p:nvPr/>
        </p:nvCxnSpPr>
        <p:spPr>
          <a:xfrm flipH="1">
            <a:off x="0" y="6252485"/>
            <a:ext cx="12192000" cy="9525"/>
          </a:xfrm>
          <a:prstGeom prst="line">
            <a:avLst/>
          </a:prstGeom>
          <a:ln w="12700" cap="flat" cmpd="sng" algn="ctr">
            <a:solidFill>
              <a:srgbClr val="ED7D31">
                <a:alpha val="100000"/>
              </a:srgbClr>
            </a:solidFill>
            <a:prstDash val="solid"/>
            <a:round/>
          </a:ln>
        </p:spPr>
      </p:cxnSp>
      <p:sp>
        <p:nvSpPr>
          <p:cNvPr id="378" name=""/>
          <p:cNvSpPr txBox="1"/>
          <p:nvPr/>
        </p:nvSpPr>
        <p:spPr>
          <a:xfrm>
            <a:off x="6360444" y="2871982"/>
            <a:ext cx="5272888" cy="3181684"/>
          </a:xfrm>
          <a:prstGeom prst="rect">
            <a:avLst/>
          </a:prstGeom>
          <a:noFill/>
        </p:spPr>
        <p:txBody>
          <a:bodyPr lIns="91440" rIns="91440" tIns="45720" bIns="45720" rtlCol="0" anchor="t">
            <a:spAutoFit/>
          </a:bodyPr>
          <a:p>
            <a:pPr marL="285750" indent="-285750">
              <a:spcAft>
                <a:spcPts val="600"/>
              </a:spcAft>
              <a:buClr>
                <a:srgbClr val="FFFFFF">
                  <a:alpha val="100000"/>
                </a:srgbClr>
              </a:buClr>
              <a:buFont typeface="Arial"/>
              <a:buChar char="●"/>
            </a:pPr>
            <a:r>
              <a:rPr lang="en-US" sz="1800">
                <a:solidFill>
                  <a:srgbClr val="FFFFFF">
                    <a:alpha val="100000"/>
                  </a:srgbClr>
                </a:solidFill>
                <a:latin typeface="Calibri"/>
                <a:ea typeface="Calibri"/>
                <a:cs typeface="Calibri"/>
              </a:rPr>
              <a:t>Moreover, “Online Food Ordering and Delivery Services” is very common nowadays there are a lot of free sources which we can use some of the components like the shopping cart or the coupon function in it in our system then we only need to add the new components to fulfill the requirements we added. </a:t>
            </a:r>
            <a:endParaRPr/>
          </a:p>
          <a:p>
            <a:pPr marL="285750" indent="-285750">
              <a:spcAft>
                <a:spcPts val="600"/>
              </a:spcAft>
              <a:buClr>
                <a:srgbClr val="FFFFFF">
                  <a:alpha val="100000"/>
                </a:srgbClr>
              </a:buClr>
              <a:buFont typeface="Arial"/>
              <a:buChar char="●"/>
            </a:pPr>
            <a:r>
              <a:rPr lang="en-US" sz="1800">
                <a:solidFill>
                  <a:srgbClr val="FFFFFF">
                    <a:alpha val="100000"/>
                  </a:srgbClr>
                </a:solidFill>
                <a:latin typeface="Calibri"/>
                <a:ea typeface="Calibri"/>
                <a:cs typeface="Calibri"/>
              </a:rPr>
              <a:t>Of course, it is not acceptable that customer to add function as many as they want, so we decide to set a limit 4 times to let the customer add functions.</a:t>
            </a:r>
            <a:endParaRPr/>
          </a:p>
          <a:p>
            <a:pPr marL="285750" indent="0">
              <a:spcAft>
                <a:spcPts val="600"/>
              </a:spcAft>
              <a:buNone/>
            </a:pPr>
            <a:r>
              <a:rPr lang="en-US" spc="0"/>
              <a:t/>
            </a:r>
            <a:endParaRPr/>
          </a:p>
          <a:p>
            <a:pPr marL="285750" indent="0">
              <a:spcAft>
                <a:spcPts val="600"/>
              </a:spcAft>
              <a:buNone/>
            </a:pPr>
            <a:r>
              <a:rPr lang="en-US" spc="0"/>
              <a:t/>
            </a:r>
            <a:endParaRPr/>
          </a:p>
          <a:p>
            <a:pPr marL="285750" indent="0">
              <a:spcAft>
                <a:spcPts val="600"/>
              </a:spcAft>
              <a:buNone/>
            </a:pPr>
            <a:r>
              <a:rPr lang="en-US" spc="0"/>
              <a:t/>
            </a:r>
            <a:endParaRPr/>
          </a:p>
          <a:p>
            <a:pPr marL="285750" indent="0">
              <a:spcAft>
                <a:spcPts val="600"/>
              </a:spcAft>
              <a:buNone/>
            </a:pPr>
            <a:r>
              <a:rPr lang="en-US" spc="0"/>
              <a:t/>
            </a:r>
            <a:endParaRPr/>
          </a:p>
        </p:txBody>
      </p:sp>
      <p:pic>
        <p:nvPicPr>
          <p:cNvPr id="379" name=""/>
          <p:cNvPicPr>
            <a:picLocks noChangeAspect="1"/>
          </p:cNvPicPr>
          <p:nvPr/>
        </p:nvPicPr>
        <p:blipFill>
          <a:blip r:embed="rId3">
            <a:extLst>
              <a:ext uri="{28A0092B-C50C-407E-A947-70E740481C1C}">
                <a14:useLocalDpi xmlns:a14="http://schemas.microsoft.com/office/drawing/2010/main" val="0"/>
              </a:ext>
            </a:extLst>
          </a:blip>
          <a:srcRect t="0" r="17854" b="2" l="0"/>
          <a:stretch>
            <a:fillRect/>
          </a:stretch>
        </p:blipFill>
        <p:spPr>
          <a:xfrm>
            <a:off x="20" y="3075259"/>
            <a:ext cx="4801068" cy="3782741"/>
          </a:xfrm>
          <a:prstGeom prst="rect">
            <a:avLst/>
          </a:prstGeom>
        </p:spPr>
      </p:pic>
      <p:pic>
        <p:nvPicPr>
          <p:cNvPr id="380" name=""/>
          <p:cNvPicPr>
            <a:picLocks noChangeAspect="1"/>
          </p:cNvPicPr>
          <p:nvPr/>
        </p:nvPicPr>
        <p:blipFill>
          <a:blip r:embed="rId4">
            <a:extLst>
              <a:ext uri="{28A0092B-C50C-407E-A947-70E740481C1C}">
                <a14:useLocalDpi xmlns:a14="http://schemas.microsoft.com/office/drawing/2010/main" val="0"/>
              </a:ext>
            </a:extLst>
          </a:blip>
          <a:srcRect t="3370" r="3" b="3" l="0"/>
          <a:stretch>
            <a:fillRect/>
          </a:stretch>
        </p:blipFill>
        <p:spPr>
          <a:xfrm>
            <a:off x="1516648" y="1"/>
            <a:ext cx="4151376" cy="234940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381" name=""/>
        <p:cNvGrpSpPr/>
        <p:nvPr/>
      </p:nvGrpSpPr>
      <p:grpSpPr>
        <a:xfrm>
          <a:off x="0" y="0"/>
          <a:ext cx="12192000" cy="6858000"/>
          <a:chOff x="0" y="0"/>
          <a:chExt cx="12192000" cy="6858000"/>
        </a:xfrm>
      </p:grpSpPr>
      <p:sp>
        <p:nvSpPr>
          <p:cNvPr id="382" name=""/>
          <p:cNvSpPr/>
          <p:nvPr/>
        </p:nvSpPr>
        <p:spPr>
          <a:xfrm>
            <a:off x="0" y="0"/>
            <a:ext cx="12192000" cy="6858000"/>
          </a:xfrm>
          <a:prstGeom prst="rect">
            <a:avLst/>
          </a:prstGeom>
          <a:solidFill>
            <a:srgbClr val="0C0C0C">
              <a:alpha val="100000"/>
            </a:srgbClr>
          </a:solidFill>
        </p:spPr>
        <p:txBody>
          <a:bodyPr lIns="85725" rIns="85725" tIns="85725" bIns="85725" rtlCol="0" anchor="ctr">
            <a:normAutofit/>
          </a:bodyPr>
          <a:p>
            <a:pPr algn="ctr" marL="0" indent="0">
              <a:lnSpc>
                <a:spcPct val="150000"/>
              </a:lnSpc>
              <a:buNone/>
            </a:pPr>
            <a:r>
              <a:rPr lang="en-US" spc="0"/>
              <a:t/>
            </a:r>
            <a:endParaRPr/>
          </a:p>
        </p:txBody>
      </p:sp>
      <p:cxnSp>
        <p:nvCxnSpPr>
          <p:cNvPr id="383" name=""/>
          <p:cNvCxnSpPr/>
          <p:nvPr/>
        </p:nvCxnSpPr>
        <p:spPr>
          <a:xfrm>
            <a:off x="585285" y="0"/>
            <a:ext cx="9525" cy="6858000"/>
          </a:xfrm>
          <a:prstGeom prst="line">
            <a:avLst/>
          </a:prstGeom>
          <a:ln w="12700" cap="flat" cmpd="sng" algn="ctr">
            <a:solidFill>
              <a:srgbClr val="ED7D31">
                <a:alpha val="100000"/>
              </a:srgbClr>
            </a:solidFill>
            <a:prstDash val="solid"/>
            <a:round/>
          </a:ln>
        </p:spPr>
      </p:cxnSp>
      <p:cxnSp>
        <p:nvCxnSpPr>
          <p:cNvPr id="384" name=""/>
          <p:cNvCxnSpPr/>
          <p:nvPr/>
        </p:nvCxnSpPr>
        <p:spPr>
          <a:xfrm flipH="1">
            <a:off x="0" y="6252485"/>
            <a:ext cx="12192000" cy="9525"/>
          </a:xfrm>
          <a:prstGeom prst="line">
            <a:avLst/>
          </a:prstGeom>
          <a:ln w="12700" cap="flat" cmpd="sng" algn="ctr">
            <a:solidFill>
              <a:srgbClr val="ED7D31">
                <a:alpha val="100000"/>
              </a:srgbClr>
            </a:solidFill>
            <a:prstDash val="solid"/>
            <a:round/>
          </a:ln>
        </p:spPr>
      </p:cxnSp>
      <p:sp>
        <p:nvSpPr>
          <p:cNvPr id="385" name=""/>
          <p:cNvSpPr txBox="1"/>
          <p:nvPr/>
        </p:nvSpPr>
        <p:spPr>
          <a:xfrm>
            <a:off x="839561" y="463507"/>
            <a:ext cx="10818420" cy="4524315"/>
          </a:xfrm>
          <a:prstGeom prst="rect">
            <a:avLst/>
          </a:prstGeom>
          <a:noFill/>
        </p:spPr>
        <p:txBody>
          <a:bodyPr lIns="91440" rIns="91440" tIns="45720" bIns="45720" rtlCol="0" anchor="t">
            <a:spAutoFit/>
          </a:bodyPr>
          <a:p>
            <a:pPr marL="0" indent="0">
              <a:buNone/>
            </a:pPr>
            <a:r>
              <a:rPr lang="en-US" sz="2400" spc="0"/>
              <a:t/>
            </a:r>
            <a:endParaRPr/>
          </a:p>
          <a:p>
            <a:pPr marL="0" indent="0">
              <a:buNone/>
            </a:pPr>
            <a:r>
              <a:rPr lang="en-US" sz="2400" spc="0"/>
              <a:t/>
            </a:r>
            <a:endParaRPr/>
          </a:p>
          <a:p>
            <a:pPr marL="0" indent="0">
              <a:buNone/>
            </a:pPr>
            <a:r>
              <a:rPr lang="en-US" sz="2400">
                <a:solidFill>
                  <a:srgbClr val="FFFFFF">
                    <a:alpha val="100000"/>
                  </a:srgbClr>
                </a:solidFill>
              </a:rPr>
              <a:t>We are using agile development Extreme Programming (XP) which is the faster way to build up the system in short time, first we will break down the story into “Tasks” then programming it by pair developers work in pair to check each other's, also all the team’s developers can change the code in the system. </a:t>
            </a:r>
            <a:endParaRPr/>
          </a:p>
          <a:p>
            <a:pPr marL="0" indent="0">
              <a:buNone/>
            </a:pPr>
            <a:r>
              <a:rPr lang="en-US" sz="2400" spc="0"/>
              <a:t/>
            </a:r>
            <a:endParaRPr/>
          </a:p>
          <a:p>
            <a:pPr marL="0" indent="0">
              <a:buNone/>
            </a:pPr>
            <a:r>
              <a:rPr lang="en-US" sz="2400">
                <a:solidFill>
                  <a:srgbClr val="FFFFFF">
                    <a:alpha val="100000"/>
                  </a:srgbClr>
                </a:solidFill>
              </a:rPr>
              <a:t>Then, once the task is done there will have a lot of tests in the system until all the system pass and there will have an on-site customer available in the team. At last, we will have a small release every month if customer need within one year.</a:t>
            </a:r>
            <a:endParaRPr/>
          </a:p>
          <a:p>
            <a:pPr marL="0" indent="0">
              <a:buNone/>
            </a:pPr>
            <a:r>
              <a:rPr lang="en-US" sz="2400" spc="0"/>
              <a:t/>
            </a:r>
            <a:endParaRPr/>
          </a:p>
          <a:p>
            <a:pPr marL="0" indent="0">
              <a:buNone/>
            </a:pPr>
            <a:r>
              <a:rPr lang="en-US" sz="2400" spc="0"/>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386" name=""/>
        <p:cNvGrpSpPr/>
        <p:nvPr/>
      </p:nvGrpSpPr>
      <p:grpSpPr>
        <a:xfrm>
          <a:off x="0" y="0"/>
          <a:ext cx="12192000" cy="6929578"/>
          <a:chOff x="0" y="0"/>
          <a:chExt cx="12192000" cy="6929578"/>
        </a:xfrm>
      </p:grpSpPr>
      <p:sp>
        <p:nvSpPr>
          <p:cNvPr id="387" name=""/>
          <p:cNvSpPr/>
          <p:nvPr/>
        </p:nvSpPr>
        <p:spPr>
          <a:xfrm>
            <a:off x="0" y="0"/>
            <a:ext cx="12192000" cy="6858000"/>
          </a:xfrm>
          <a:prstGeom prst="rect">
            <a:avLst/>
          </a:prstGeom>
          <a:solidFill>
            <a:srgbClr val="0C0C0C">
              <a:alpha val="100000"/>
            </a:srgbClr>
          </a:solidFill>
        </p:spPr>
        <p:txBody>
          <a:bodyPr lIns="85725" rIns="85725" tIns="85725" bIns="85725" rtlCol="0" anchor="ctr">
            <a:normAutofit/>
          </a:bodyPr>
          <a:p>
            <a:pPr algn="ctr" marL="0" indent="0">
              <a:lnSpc>
                <a:spcPct val="150000"/>
              </a:lnSpc>
              <a:buNone/>
            </a:pPr>
            <a:r>
              <a:rPr lang="en-US" spc="0"/>
              <a:t/>
            </a:r>
            <a:endParaRPr/>
          </a:p>
        </p:txBody>
      </p:sp>
      <p:cxnSp>
        <p:nvCxnSpPr>
          <p:cNvPr id="388" name=""/>
          <p:cNvCxnSpPr/>
          <p:nvPr/>
        </p:nvCxnSpPr>
        <p:spPr>
          <a:xfrm>
            <a:off x="585285" y="0"/>
            <a:ext cx="9525" cy="6858000"/>
          </a:xfrm>
          <a:prstGeom prst="line">
            <a:avLst/>
          </a:prstGeom>
          <a:ln w="12700" cap="flat" cmpd="sng" algn="ctr">
            <a:solidFill>
              <a:srgbClr val="ED7D31">
                <a:alpha val="100000"/>
              </a:srgbClr>
            </a:solidFill>
            <a:prstDash val="solid"/>
            <a:round/>
          </a:ln>
        </p:spPr>
      </p:cxnSp>
      <p:cxnSp>
        <p:nvCxnSpPr>
          <p:cNvPr id="389" name=""/>
          <p:cNvCxnSpPr/>
          <p:nvPr/>
        </p:nvCxnSpPr>
        <p:spPr>
          <a:xfrm flipH="1">
            <a:off x="0" y="6252485"/>
            <a:ext cx="12192000" cy="9525"/>
          </a:xfrm>
          <a:prstGeom prst="line">
            <a:avLst/>
          </a:prstGeom>
          <a:ln w="12700" cap="flat" cmpd="sng" algn="ctr">
            <a:solidFill>
              <a:srgbClr val="ED7D31">
                <a:alpha val="100000"/>
              </a:srgbClr>
            </a:solidFill>
            <a:prstDash val="solid"/>
            <a:round/>
          </a:ln>
        </p:spPr>
      </p:cxnSp>
      <p:sp>
        <p:nvSpPr>
          <p:cNvPr id="390" name=""/>
          <p:cNvSpPr txBox="1"/>
          <p:nvPr/>
        </p:nvSpPr>
        <p:spPr>
          <a:xfrm>
            <a:off x="543726" y="233705"/>
            <a:ext cx="10827384" cy="1815882"/>
          </a:xfrm>
          <a:prstGeom prst="rect">
            <a:avLst/>
          </a:prstGeom>
          <a:noFill/>
        </p:spPr>
        <p:txBody>
          <a:bodyPr lIns="91440" rIns="91440" tIns="45720" bIns="45720" rtlCol="0" anchor="t">
            <a:spAutoFit/>
          </a:bodyPr>
          <a:p>
            <a:pPr marL="0" indent="0">
              <a:buNone/>
            </a:pPr>
            <a:r>
              <a:rPr lang="en-US" sz="3200">
                <a:solidFill>
                  <a:srgbClr val="FFFFFF">
                    <a:alpha val="100000"/>
                  </a:srgbClr>
                </a:solidFill>
                <a:latin typeface="Calibri"/>
                <a:ea typeface="Calibri"/>
                <a:cs typeface="Calibri"/>
              </a:rPr>
              <a:t>Time management</a:t>
            </a:r>
            <a:endParaRPr/>
          </a:p>
          <a:p>
            <a:pPr marL="0" indent="0">
              <a:buNone/>
            </a:pPr>
            <a:r>
              <a:rPr lang="en-US" sz="4000" spc="0"/>
              <a:t/>
            </a:r>
            <a:endParaRPr/>
          </a:p>
          <a:p>
            <a:pPr marL="0" indent="0">
              <a:buNone/>
            </a:pPr>
            <a:r>
              <a:rPr lang="en-US" sz="4000" b="1" spc="0"/>
              <a:t/>
            </a:r>
            <a:endParaRPr/>
          </a:p>
        </p:txBody>
      </p:sp>
      <p:sp>
        <p:nvSpPr>
          <p:cNvPr id="391" name="Placeholder for sldNum"/>
          <p:cNvSpPr>
            <a:spLocks noGrp="1"/>
          </p:cNvSpPr>
          <p:nvPr>
            <p:ph type="sldNum" idx="2"/>
          </p:nvPr>
        </p:nvSpPr>
        <p:spPr>
          <a:prstGeom prst="rect">
            <a:avLst/>
          </a:prstGeom>
          <a:noFill/>
        </p:spPr>
        <p:txBody>
          <a:bodyPr lIns="85725" rIns="85725" tIns="85725" bIns="85725" rtlCol="0">
            <a:normAutofit/>
          </a:bodyPr>
          <a:p>
            <a:fld id="{C573BBC7-F666-88A1-C8AA-382D62BE8BDF}" type="slidenum">
              <a:t>25</a:t>
            </a:fld>
          </a:p>
        </p:txBody>
      </p:sp>
      <p:pic>
        <p:nvPicPr>
          <p:cNvPr id="392" name=""/>
          <p:cNvPicPr>
            <a:picLocks noChangeAspect="1"/>
          </p:cNvPicPr>
          <p:nvPr/>
        </p:nvPicPr>
        <p:blipFill>
          <a:blip r:embed="rId3">
            <a:extLst>
              <a:ext uri="{28A0092B-C50C-407E-A947-70E740481C1C}">
                <a14:useLocalDpi xmlns:a14="http://schemas.microsoft.com/office/drawing/2010/main" val="0"/>
              </a:ext>
            </a:extLst>
          </a:blip>
          <a:srcRect t="0" r="0" b="0" l="0"/>
          <a:stretch>
            <a:fillRect/>
          </a:stretch>
        </p:blipFill>
        <p:spPr>
          <a:xfrm>
            <a:off x="740957" y="658727"/>
            <a:ext cx="8296505" cy="2526609"/>
          </a:xfrm>
          <a:prstGeom prst="rect">
            <a:avLst/>
          </a:prstGeom>
        </p:spPr>
      </p:pic>
      <p:sp>
        <p:nvSpPr>
          <p:cNvPr id="393" name=""/>
          <p:cNvSpPr txBox="1"/>
          <p:nvPr/>
        </p:nvSpPr>
        <p:spPr>
          <a:xfrm>
            <a:off x="873466" y="2905749"/>
            <a:ext cx="1398495" cy="136105"/>
          </a:xfrm>
          <a:prstGeom prst="rect">
            <a:avLst/>
          </a:prstGeom>
          <a:noFill/>
        </p:spPr>
        <p:txBody>
          <a:bodyPr lIns="91440" rIns="91440" tIns="45720" bIns="45720" rtlCol="0" anchor="t">
            <a:spAutoFit/>
          </a:bodyPr>
          <a:p>
            <a:pPr marL="0" indent="0">
              <a:buNone/>
            </a:pPr>
            <a:r>
              <a:rPr lang="en-US" spc="0"/>
              <a:t/>
            </a:r>
            <a:endParaRPr/>
          </a:p>
        </p:txBody>
      </p:sp>
      <p:sp>
        <p:nvSpPr>
          <p:cNvPr id="394" name=""/>
          <p:cNvSpPr txBox="1"/>
          <p:nvPr/>
        </p:nvSpPr>
        <p:spPr>
          <a:xfrm>
            <a:off x="582706" y="3236259"/>
            <a:ext cx="10183905" cy="3693319"/>
          </a:xfrm>
          <a:prstGeom prst="rect">
            <a:avLst/>
          </a:prstGeom>
          <a:noFill/>
        </p:spPr>
        <p:txBody>
          <a:bodyPr lIns="91440" rIns="91440" tIns="45720" bIns="45720" rtlCol="0" anchor="t">
            <a:spAutoFit/>
          </a:bodyPr>
          <a:p>
            <a:pPr marL="0" indent="0">
              <a:buNone/>
            </a:pPr>
            <a:r>
              <a:rPr lang="en-US" sz="1800">
                <a:solidFill>
                  <a:srgbClr val="FFFFFF">
                    <a:alpha val="100000"/>
                  </a:srgbClr>
                </a:solidFill>
                <a:latin typeface="Calibri"/>
                <a:ea typeface="Calibri"/>
                <a:cs typeface="Calibri"/>
              </a:rPr>
              <a:t>Distribution of work</a:t>
            </a:r>
            <a:endParaRPr/>
          </a:p>
          <a:p>
            <a:pPr marL="0" indent="0">
              <a:buNone/>
            </a:pPr>
            <a:r>
              <a:rPr lang="en-US" sz="1800">
                <a:solidFill>
                  <a:srgbClr val="FFFFFF">
                    <a:alpha val="100000"/>
                  </a:srgbClr>
                </a:solidFill>
              </a:rPr>
              <a:t>Identify the current problems or limitations: CHEUNG Chung Yin, NG Ka Wah</a:t>
            </a:r>
            <a:endParaRPr/>
          </a:p>
          <a:p>
            <a:pPr marL="0" indent="0">
              <a:buNone/>
            </a:pPr>
            <a:r>
              <a:rPr lang="en-US" sz="1800">
                <a:solidFill>
                  <a:srgbClr val="FFFFFF">
                    <a:alpha val="100000"/>
                  </a:srgbClr>
                </a:solidFill>
              </a:rPr>
              <a:t>Objectives of the proposed system: NG Long Hin</a:t>
            </a:r>
            <a:endParaRPr/>
          </a:p>
          <a:p>
            <a:pPr marL="0" indent="0">
              <a:buNone/>
            </a:pPr>
            <a:r>
              <a:rPr lang="en-US" sz="1800">
                <a:solidFill>
                  <a:srgbClr val="FFFFFF">
                    <a:alpha val="100000"/>
                  </a:srgbClr>
                </a:solidFill>
              </a:rPr>
              <a:t>Functional requirements: All</a:t>
            </a:r>
            <a:endParaRPr/>
          </a:p>
          <a:p>
            <a:pPr marL="0" indent="0">
              <a:buNone/>
            </a:pPr>
            <a:r>
              <a:rPr lang="en-US" sz="1800">
                <a:solidFill>
                  <a:srgbClr val="FFFFFF">
                    <a:alpha val="100000"/>
                  </a:srgbClr>
                </a:solidFill>
              </a:rPr>
              <a:t>Non-functional requirements: TSANG Kit Hong Andrew , WAN Sheung Yam </a:t>
            </a:r>
            <a:endParaRPr/>
          </a:p>
          <a:p>
            <a:pPr marL="0" indent="0">
              <a:buNone/>
            </a:pPr>
            <a:r>
              <a:rPr lang="en-US" sz="1800">
                <a:solidFill>
                  <a:srgbClr val="FFFFFF">
                    <a:alpha val="100000"/>
                  </a:srgbClr>
                </a:solidFill>
              </a:rPr>
              <a:t>Define the most appropriate software process model: NG Ka Wah</a:t>
            </a:r>
            <a:endParaRPr/>
          </a:p>
          <a:p>
            <a:pPr marL="0" indent="0">
              <a:buNone/>
            </a:pPr>
            <a:r>
              <a:rPr lang="en-US" sz="1800">
                <a:solidFill>
                  <a:srgbClr val="FFFFFF">
                    <a:alpha val="100000"/>
                  </a:srgbClr>
                </a:solidFill>
                <a:latin typeface="Calibri"/>
                <a:ea typeface="Calibri"/>
                <a:cs typeface="Calibri"/>
              </a:rPr>
              <a:t>System Design Specification: All</a:t>
            </a:r>
            <a:endParaRPr/>
          </a:p>
          <a:p>
            <a:pPr marL="0" indent="0">
              <a:buNone/>
            </a:pPr>
            <a:r>
              <a:rPr lang="en-US" sz="1800">
                <a:solidFill>
                  <a:srgbClr val="FFFFFF">
                    <a:alpha val="100000"/>
                  </a:srgbClr>
                </a:solidFill>
                <a:latin typeface="Calibri"/>
                <a:ea typeface="Calibri"/>
                <a:cs typeface="Calibri"/>
              </a:rPr>
              <a:t>Interface design</a:t>
            </a:r>
            <a:endParaRPr/>
          </a:p>
          <a:p>
            <a:pPr marL="0" indent="0">
              <a:buNone/>
            </a:pPr>
            <a:r>
              <a:rPr lang="en-US" sz="1800">
                <a:solidFill>
                  <a:srgbClr val="FFFFFF">
                    <a:alpha val="100000"/>
                  </a:srgbClr>
                </a:solidFill>
              </a:rPr>
              <a:t>Customer: NG Ka Wah ,TSANG Kit Hong Andrew  </a:t>
            </a:r>
            <a:endParaRPr/>
          </a:p>
          <a:p>
            <a:pPr marL="0" indent="0">
              <a:buNone/>
            </a:pPr>
            <a:r>
              <a:rPr lang="en-US" sz="1800">
                <a:solidFill>
                  <a:srgbClr val="FFFFFF">
                    <a:alpha val="100000"/>
                  </a:srgbClr>
                </a:solidFill>
              </a:rPr>
              <a:t>Vendor: CHEUNG Chung Yin, NG Long Hin  </a:t>
            </a:r>
            <a:endParaRPr/>
          </a:p>
          <a:p>
            <a:pPr marL="0" indent="0">
              <a:buNone/>
            </a:pPr>
            <a:r>
              <a:rPr lang="en-US" sz="1800">
                <a:solidFill>
                  <a:srgbClr val="FFFFFF">
                    <a:alpha val="100000"/>
                  </a:srgbClr>
                </a:solidFill>
              </a:rPr>
              <a:t>Deliveryman: WAN Sheung Yam</a:t>
            </a:r>
            <a:endParaRPr/>
          </a:p>
          <a:p>
            <a:pPr marL="0" indent="0">
              <a:buNone/>
            </a:pPr>
            <a:r>
              <a:rPr lang="en-US" spc="0"/>
              <a:t/>
            </a:r>
            <a:endParaRPr/>
          </a:p>
          <a:p>
            <a:pPr marL="0" indent="0">
              <a:buNone/>
            </a:pPr>
            <a:r>
              <a:rPr lang="en-US" spc="0"/>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20" name=""/>
        <p:cNvGrpSpPr/>
        <p:nvPr/>
      </p:nvGrpSpPr>
      <p:grpSpPr>
        <a:xfrm>
          <a:off x="0" y="0"/>
          <a:ext cx="12192000" cy="6858000"/>
          <a:chOff x="0" y="0"/>
          <a:chExt cx="12192000" cy="6858000"/>
        </a:xfrm>
      </p:grpSpPr>
      <p:sp>
        <p:nvSpPr>
          <p:cNvPr id="21" name=""/>
          <p:cNvSpPr/>
          <p:nvPr/>
        </p:nvSpPr>
        <p:spPr>
          <a:xfrm>
            <a:off x="0" y="0"/>
            <a:ext cx="12192000" cy="6858000"/>
          </a:xfrm>
          <a:prstGeom prst="rect">
            <a:avLst/>
          </a:prstGeom>
          <a:solidFill>
            <a:srgbClr val="0C0C0C">
              <a:alpha val="100000"/>
            </a:srgbClr>
          </a:solidFill>
        </p:spPr>
        <p:txBody>
          <a:bodyPr lIns="85725" rIns="85725" tIns="85725" bIns="85725" rtlCol="0" anchor="ctr">
            <a:normAutofit/>
          </a:bodyPr>
          <a:p>
            <a:pPr algn="ctr" marL="0" indent="0">
              <a:lnSpc>
                <a:spcPct val="150000"/>
              </a:lnSpc>
              <a:buNone/>
            </a:pPr>
            <a:r>
              <a:rPr lang="en-US" spc="0"/>
              <a:t/>
            </a:r>
            <a:endParaRPr/>
          </a:p>
        </p:txBody>
      </p:sp>
      <p:cxnSp>
        <p:nvCxnSpPr>
          <p:cNvPr id="22" name=""/>
          <p:cNvCxnSpPr/>
          <p:nvPr/>
        </p:nvCxnSpPr>
        <p:spPr>
          <a:xfrm>
            <a:off x="585285" y="0"/>
            <a:ext cx="9525" cy="6858000"/>
          </a:xfrm>
          <a:prstGeom prst="line">
            <a:avLst/>
          </a:prstGeom>
          <a:ln w="12700" cap="flat" cmpd="sng" algn="ctr">
            <a:solidFill>
              <a:srgbClr val="ED7D31">
                <a:alpha val="100000"/>
              </a:srgbClr>
            </a:solidFill>
            <a:prstDash val="solid"/>
            <a:round/>
          </a:ln>
        </p:spPr>
      </p:cxnSp>
      <p:cxnSp>
        <p:nvCxnSpPr>
          <p:cNvPr id="23" name=""/>
          <p:cNvCxnSpPr/>
          <p:nvPr/>
        </p:nvCxnSpPr>
        <p:spPr>
          <a:xfrm flipH="1">
            <a:off x="0" y="6252485"/>
            <a:ext cx="12192000" cy="9525"/>
          </a:xfrm>
          <a:prstGeom prst="line">
            <a:avLst/>
          </a:prstGeom>
          <a:ln w="12700" cap="flat" cmpd="sng" algn="ctr">
            <a:solidFill>
              <a:srgbClr val="ED7D31">
                <a:alpha val="100000"/>
              </a:srgbClr>
            </a:solidFill>
            <a:prstDash val="solid"/>
            <a:round/>
          </a:ln>
        </p:spPr>
      </p:cxnSp>
      <p:sp>
        <p:nvSpPr>
          <p:cNvPr id="24" name=""/>
          <p:cNvSpPr txBox="1"/>
          <p:nvPr/>
        </p:nvSpPr>
        <p:spPr>
          <a:xfrm>
            <a:off x="637309" y="340425"/>
            <a:ext cx="8562108" cy="707886"/>
          </a:xfrm>
          <a:prstGeom prst="rect">
            <a:avLst/>
          </a:prstGeom>
          <a:noFill/>
        </p:spPr>
        <p:txBody>
          <a:bodyPr lIns="91440" rIns="91440" tIns="45720" bIns="45720" rtlCol="0" anchor="t">
            <a:spAutoFit/>
          </a:bodyPr>
          <a:p>
            <a:pPr marL="0" indent="0">
              <a:buNone/>
            </a:pPr>
            <a:r>
              <a:rPr lang="en-US" sz="4000">
                <a:solidFill>
                  <a:srgbClr val="FFFFFF">
                    <a:alpha val="100000"/>
                  </a:srgbClr>
                </a:solidFill>
              </a:rPr>
              <a:t>Objectives of the proposed system </a:t>
            </a:r>
            <a:endParaRPr/>
          </a:p>
        </p:txBody>
      </p:sp>
      <p:sp>
        <p:nvSpPr>
          <p:cNvPr id="25" name=""/>
          <p:cNvSpPr txBox="1"/>
          <p:nvPr/>
        </p:nvSpPr>
        <p:spPr>
          <a:xfrm>
            <a:off x="776808" y="1307121"/>
            <a:ext cx="10818420" cy="4093428"/>
          </a:xfrm>
          <a:prstGeom prst="rect">
            <a:avLst/>
          </a:prstGeom>
          <a:noFill/>
        </p:spPr>
        <p:txBody>
          <a:bodyPr lIns="91440" rIns="91440" tIns="45720" bIns="45720" rtlCol="0" anchor="t">
            <a:spAutoFit/>
          </a:bodyPr>
          <a:p>
            <a:pPr marL="285750" indent="-285750">
              <a:buClr>
                <a:srgbClr val="FFFFFF">
                  <a:alpha val="100000"/>
                </a:srgbClr>
              </a:buClr>
              <a:buFont typeface="Arial"/>
              <a:buChar char="●"/>
            </a:pPr>
            <a:r>
              <a:rPr lang="en-US" sz="2000">
                <a:solidFill>
                  <a:srgbClr val="FFFFFF">
                    <a:alpha val="100000"/>
                  </a:srgbClr>
                </a:solidFill>
              </a:rPr>
              <a:t>For the existing system, apparently there are some omissions that are not suitable for Hong Kong, those would lead to customers and employee dissatisfaction.</a:t>
            </a:r>
            <a:endParaRPr/>
          </a:p>
          <a:p>
            <a:pPr marL="285750" indent="0">
              <a:buNone/>
            </a:pPr>
            <a:r>
              <a:rPr lang="en-US" sz="2000" spc="0"/>
              <a:t/>
            </a:r>
            <a:endParaRPr/>
          </a:p>
          <a:p>
            <a:pPr marL="285750" indent="-285750">
              <a:buClr>
                <a:srgbClr val="FFFFFF">
                  <a:alpha val="100000"/>
                </a:srgbClr>
              </a:buClr>
              <a:buFont typeface="Arial"/>
              <a:buChar char="●"/>
            </a:pPr>
            <a:r>
              <a:rPr lang="en-US" sz="2000">
                <a:solidFill>
                  <a:srgbClr val="FFFFFF">
                    <a:alpha val="100000"/>
                  </a:srgbClr>
                </a:solidFill>
                <a:latin typeface="Calibri"/>
                <a:ea typeface="Calibri"/>
                <a:cs typeface="Calibri"/>
              </a:rPr>
              <a:t>Our requirement is going to solve the currently problems by reuse approach. The currently functions of the application are aim to combine both customer, vender and deliveryman in one structure, performing a complete takeaway system.</a:t>
            </a:r>
            <a:endParaRPr/>
          </a:p>
          <a:p>
            <a:pPr marL="285750" indent="0">
              <a:buNone/>
            </a:pPr>
            <a:r>
              <a:rPr lang="en-US" sz="2000" spc="0"/>
              <a:t/>
            </a:r>
            <a:endParaRPr/>
          </a:p>
          <a:p>
            <a:pPr marL="285750" indent="-285750">
              <a:buClr>
                <a:srgbClr val="FFFFFF">
                  <a:alpha val="100000"/>
                </a:srgbClr>
              </a:buClr>
              <a:buFont typeface="Arial"/>
              <a:buChar char="●"/>
            </a:pPr>
            <a:r>
              <a:rPr lang="en-US" sz="2000">
                <a:solidFill>
                  <a:srgbClr val="FFFFFF">
                    <a:alpha val="100000"/>
                  </a:srgbClr>
                </a:solidFill>
              </a:rPr>
              <a:t>In overall business requirements, reduce the operating time and promote the turnover are the objectives that we must achieve. </a:t>
            </a:r>
            <a:endParaRPr/>
          </a:p>
          <a:p>
            <a:pPr marL="285750" indent="0">
              <a:buNone/>
            </a:pPr>
            <a:r>
              <a:rPr lang="en-US" sz="2000" spc="0"/>
              <a:t/>
            </a:r>
            <a:endParaRPr/>
          </a:p>
          <a:p>
            <a:pPr marL="285750" indent="-285750">
              <a:buClr>
                <a:srgbClr val="FFFFFF">
                  <a:alpha val="100000"/>
                </a:srgbClr>
              </a:buClr>
              <a:buFont typeface="Arial"/>
              <a:buChar char="●"/>
            </a:pPr>
            <a:r>
              <a:rPr lang="en-US" sz="2000">
                <a:solidFill>
                  <a:srgbClr val="FFFFFF">
                    <a:alpha val="100000"/>
                  </a:srgbClr>
                </a:solidFill>
              </a:rPr>
              <a:t>In the system, by providing the simplicity progress for the users, that can reduce the operating time. Besides, there are analyzation in the application, it assists the restaurant to determine the future strategies and objectives. </a:t>
            </a:r>
            <a:endParaRPr/>
          </a:p>
        </p:txBody>
      </p:sp>
      <p:sp>
        <p:nvSpPr>
          <p:cNvPr id="26" name="Placeholder for sldNum"/>
          <p:cNvSpPr>
            <a:spLocks noGrp="1"/>
          </p:cNvSpPr>
          <p:nvPr>
            <p:ph type="sldNum" idx="2"/>
          </p:nvPr>
        </p:nvSpPr>
        <p:spPr>
          <a:prstGeom prst="rect">
            <a:avLst/>
          </a:prstGeom>
          <a:noFill/>
        </p:spPr>
        <p:txBody>
          <a:bodyPr lIns="85725" rIns="85725" tIns="85725" bIns="85725" rtlCol="0">
            <a:normAutofit/>
          </a:bodyPr>
          <a:p>
            <a:fld id="{09C4E159-D28A-0D43-C4E3-8DA3EE0194D7}" type="slidenum">
              <a:t>3</a:t>
            </a:fld>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27" name=""/>
        <p:cNvGrpSpPr/>
        <p:nvPr/>
      </p:nvGrpSpPr>
      <p:grpSpPr>
        <a:xfrm>
          <a:off x="0" y="0"/>
          <a:ext cx="12192000" cy="7045317"/>
          <a:chOff x="0" y="0"/>
          <a:chExt cx="12192000" cy="7045317"/>
        </a:xfrm>
      </p:grpSpPr>
      <p:cxnSp>
        <p:nvCxnSpPr>
          <p:cNvPr id="28" name=""/>
          <p:cNvCxnSpPr/>
          <p:nvPr/>
        </p:nvCxnSpPr>
        <p:spPr>
          <a:xfrm>
            <a:off x="0" y="272357"/>
            <a:ext cx="12188824" cy="9525"/>
          </a:xfrm>
          <a:prstGeom prst="line">
            <a:avLst/>
          </a:prstGeom>
          <a:ln w="50800" cap="flat" cmpd="sng" algn="ctr">
            <a:solidFill>
              <a:srgbClr val="3F3F3F">
                <a:alpha val="100000"/>
              </a:srgbClr>
            </a:solidFill>
            <a:prstDash val="solid"/>
            <a:round/>
          </a:ln>
        </p:spPr>
      </p:cxnSp>
      <p:sp>
        <p:nvSpPr>
          <p:cNvPr id="29" name=""/>
          <p:cNvSpPr/>
          <p:nvPr/>
        </p:nvSpPr>
        <p:spPr>
          <a:xfrm>
            <a:off x="0" y="368596"/>
            <a:ext cx="12192000" cy="1735555"/>
          </a:xfrm>
          <a:prstGeom prst="rect">
            <a:avLst/>
          </a:prstGeom>
          <a:solidFill>
            <a:srgbClr val="3F3F3F">
              <a:alpha val="100000"/>
            </a:srgbClr>
          </a:solidFill>
        </p:spPr>
        <p:txBody>
          <a:bodyPr lIns="85725" rIns="85725" tIns="85725" bIns="85725" rtlCol="0" anchor="ctr">
            <a:normAutofit/>
          </a:bodyPr>
          <a:p>
            <a:pPr algn="ctr" marL="0" indent="0">
              <a:lnSpc>
                <a:spcPct val="150000"/>
              </a:lnSpc>
              <a:buNone/>
            </a:pPr>
            <a:r>
              <a:rPr lang="en-US" spc="0"/>
              <a:t/>
            </a:r>
            <a:endParaRPr/>
          </a:p>
        </p:txBody>
      </p:sp>
      <p:sp>
        <p:nvSpPr>
          <p:cNvPr id="30" name=""/>
          <p:cNvSpPr txBox="1"/>
          <p:nvPr/>
        </p:nvSpPr>
        <p:spPr>
          <a:xfrm>
            <a:off x="526073" y="489439"/>
            <a:ext cx="11139854" cy="930447"/>
          </a:xfrm>
          <a:prstGeom prst="rect">
            <a:avLst/>
          </a:prstGeom>
          <a:noFill/>
        </p:spPr>
        <p:txBody>
          <a:bodyPr lIns="91440" rIns="91440" tIns="45720" bIns="45720" rtlCol="0" anchor="b">
            <a:spAutoFit/>
          </a:bodyPr>
          <a:p>
            <a:pPr algn="ctr" marL="0" indent="0">
              <a:spcAft>
                <a:spcPts val="600"/>
              </a:spcAft>
              <a:buNone/>
            </a:pPr>
            <a:r>
              <a:rPr lang="en-US" sz="5400">
                <a:solidFill>
                  <a:srgbClr val="FFFFFF">
                    <a:alpha val="100000"/>
                  </a:srgbClr>
                </a:solidFill>
                <a:latin typeface="Calibri Light"/>
                <a:ea typeface="Calibri Light"/>
                <a:cs typeface="Calibri Light"/>
              </a:rPr>
              <a:t>Non-functional requirements</a:t>
            </a:r>
            <a:endParaRPr/>
          </a:p>
        </p:txBody>
      </p:sp>
      <p:cxnSp>
        <p:nvCxnSpPr>
          <p:cNvPr id="31" name=""/>
          <p:cNvCxnSpPr/>
          <p:nvPr/>
        </p:nvCxnSpPr>
        <p:spPr>
          <a:xfrm>
            <a:off x="4724400" y="1479733"/>
            <a:ext cx="2743200" cy="9525"/>
          </a:xfrm>
          <a:prstGeom prst="line">
            <a:avLst/>
          </a:prstGeom>
          <a:ln w="19050" cap="flat" cmpd="sng" algn="ctr">
            <a:solidFill>
              <a:srgbClr val="FFFFFF">
                <a:alpha val="75000"/>
              </a:srgbClr>
            </a:solidFill>
            <a:prstDash val="solid"/>
            <a:round/>
          </a:ln>
        </p:spPr>
      </p:cxnSp>
      <p:cxnSp>
        <p:nvCxnSpPr>
          <p:cNvPr id="32" name=""/>
          <p:cNvCxnSpPr/>
          <p:nvPr/>
        </p:nvCxnSpPr>
        <p:spPr>
          <a:xfrm>
            <a:off x="0" y="2201402"/>
            <a:ext cx="12188824" cy="9525"/>
          </a:xfrm>
          <a:prstGeom prst="line">
            <a:avLst/>
          </a:prstGeom>
          <a:ln w="50800" cap="flat" cmpd="sng" algn="ctr">
            <a:solidFill>
              <a:srgbClr val="3F3F3F">
                <a:alpha val="100000"/>
              </a:srgbClr>
            </a:solidFill>
            <a:prstDash val="solid"/>
            <a:round/>
          </a:ln>
        </p:spPr>
      </p:cxnSp>
      <p:sp>
        <p:nvSpPr>
          <p:cNvPr id="33" name=""/>
          <p:cNvSpPr txBox="1"/>
          <p:nvPr/>
        </p:nvSpPr>
        <p:spPr>
          <a:xfrm>
            <a:off x="839561" y="1235403"/>
            <a:ext cx="10818420" cy="784830"/>
          </a:xfrm>
          <a:prstGeom prst="rect">
            <a:avLst/>
          </a:prstGeom>
          <a:noFill/>
        </p:spPr>
        <p:txBody>
          <a:bodyPr lIns="91440" rIns="91440" tIns="45720" bIns="45720" rtlCol="0" anchor="t">
            <a:spAutoFit/>
          </a:bodyPr>
          <a:p>
            <a:pPr marL="0" indent="0">
              <a:spcAft>
                <a:spcPts val="600"/>
              </a:spcAft>
              <a:buNone/>
            </a:pPr>
            <a:r>
              <a:rPr lang="en-US" sz="2000" spc="0"/>
              <a:t/>
            </a:r>
            <a:endParaRPr/>
          </a:p>
          <a:p>
            <a:pPr marL="0" indent="0">
              <a:spcAft>
                <a:spcPts val="600"/>
              </a:spcAft>
              <a:buNone/>
            </a:pPr>
            <a:r>
              <a:rPr lang="en-US" sz="2000" spc="0"/>
              <a:t/>
            </a:r>
            <a:endParaRPr/>
          </a:p>
        </p:txBody>
      </p:sp>
      <p:graphicFrame>
        <p:nvGraphicFramePr>
          <p:cNvPr id="34" name=""/>
          <p:cNvGraphicFramePr>
            <a:graphicFrameLocks noGrp="1"/>
          </p:cNvGraphicFramePr>
          <p:nvPr/>
        </p:nvGraphicFramePr>
        <p:xfrm>
          <a:off x="138971" y="2633729"/>
          <a:ext cx="3890302" cy="449619"/>
        </p:xfrm>
        <a:graphic>
          <a:graphicData uri="http://schemas.openxmlformats.org/drawingml/2006/table">
            <a:tbl>
              <a:tblPr firstRow="1" bandRow="1"/>
              <a:tblGrid>
                <a:gridCol w="1095375"/>
                <a:gridCol w="2781300"/>
              </a:tblGrid>
              <a:tr h="447675">
                <a:tc>
                  <a:txBody>
                    <a:bodyPr/>
                    <a:lstStyle/>
                    <a:p>
                      <a:pPr marL="0" indent="0">
                        <a:lnSpc>
                          <a:spcPct val="150000"/>
                        </a:lnSpc>
                        <a:buNone/>
                      </a:pPr>
                      <a:r>
                        <a:rPr lang="en-US" sz="1300" b="1">
                          <a:solidFill>
                            <a:srgbClr val="FF0000">
                              <a:alpha val="100000"/>
                            </a:srgbClr>
                          </a:solidFill>
                          <a:latin typeface="Calibri"/>
                          <a:ea typeface="Calibri"/>
                          <a:cs typeface="Calibri"/>
                        </a:rPr>
                        <a:t>Speed</a:t>
                      </a:r>
                      <a:endParaRPr/>
                    </a:p>
                  </a:txBody>
                  <a:tcPr anchor="ctr" marL="57150" marR="57150">
                    <a:lnL w="12700" cap="flat" cmpd="sng" algn="ctr">
                      <a:solidFill>
                        <a:srgbClr val="A5A5A5">
                          <a:alpha val="100000"/>
                        </a:srgbClr>
                      </a:solidFill>
                      <a:prstDash val="solid"/>
                      <a:round/>
                    </a:lnL>
                    <a:lnR w="12700" cap="flat" cmpd="sng" algn="ctr">
                      <a:solidFill>
                        <a:srgbClr val="A5A5A5">
                          <a:alpha val="100000"/>
                        </a:srgbClr>
                      </a:solidFill>
                      <a:prstDash val="solid"/>
                      <a:round/>
                    </a:lnR>
                    <a:lnT w="12700" cap="flat" cmpd="sng" algn="ctr">
                      <a:solidFill>
                        <a:srgbClr val="A5A5A5">
                          <a:alpha val="100000"/>
                        </a:srgbClr>
                      </a:solidFill>
                      <a:prstDash val="solid"/>
                      <a:round/>
                    </a:lnT>
                    <a:lnB w="12700" cap="flat" cmpd="sng" algn="ctr">
                      <a:solidFill>
                        <a:srgbClr val="A5A5A5">
                          <a:alpha val="100000"/>
                        </a:srgbClr>
                      </a:solidFill>
                      <a:prstDash val="solid"/>
                      <a:round/>
                    </a:lnB>
                    <a:lnTlToBr w="12700" cap="flat" cmpd="sng" algn="ctr">
                      <a:noFill/>
                      <a:prstDash val="solid"/>
                      <a:round/>
                    </a:lnTlToBr>
                    <a:lnBlToTr w="12700" cap="flat" cmpd="sng" algn="ctr">
                      <a:noFill/>
                      <a:prstDash val="solid"/>
                      <a:round/>
                    </a:lnBlToTr>
                    <a:noFill/>
                  </a:tcPr>
                </a:tc>
                <a:tc>
                  <a:txBody>
                    <a:bodyPr/>
                    <a:lstStyle/>
                    <a:p>
                      <a:pPr marL="0" indent="0">
                        <a:buNone/>
                      </a:pPr>
                      <a:r>
                        <a:rPr lang="en-US" sz="1300">
                          <a:solidFill>
                            <a:srgbClr val="000000">
                              <a:alpha val="100000"/>
                            </a:srgbClr>
                          </a:solidFill>
                          <a:latin typeface="Calibri"/>
                          <a:ea typeface="Calibri"/>
                          <a:cs typeface="Calibri"/>
                        </a:rPr>
                        <a:t>-</a:t>
                      </a:r>
                      <a:r>
                        <a:rPr lang="en-US" sz="1300">
                          <a:solidFill>
                            <a:srgbClr val="FF0000">
                              <a:alpha val="100000"/>
                            </a:srgbClr>
                          </a:solidFill>
                          <a:latin typeface="Calibri"/>
                          <a:ea typeface="Calibri"/>
                          <a:cs typeface="Calibri"/>
                        </a:rPr>
                        <a:t>The system user/event response time in 0.5 seconds.</a:t>
                      </a:r>
                      <a:endParaRPr/>
                    </a:p>
                    <a:p>
                      <a:pPr marL="0" indent="0">
                        <a:buNone/>
                      </a:pPr>
                      <a:r>
                        <a:rPr lang="en-US" sz="1300">
                          <a:solidFill>
                            <a:srgbClr val="000000">
                              <a:alpha val="100000"/>
                            </a:srgbClr>
                          </a:solidFill>
                          <a:latin typeface="Calibri"/>
                          <a:ea typeface="Calibri"/>
                          <a:cs typeface="Calibri"/>
                        </a:rPr>
                        <a:t>-Process time: 1 seconds</a:t>
                      </a:r>
                      <a:endParaRPr/>
                    </a:p>
                  </a:txBody>
                  <a:tcPr anchor="ctr" marL="57150" marR="57150">
                    <a:lnL w="12700" cap="flat" cmpd="sng" algn="ctr">
                      <a:solidFill>
                        <a:srgbClr val="A5A5A5">
                          <a:alpha val="100000"/>
                        </a:srgbClr>
                      </a:solidFill>
                      <a:prstDash val="solid"/>
                      <a:round/>
                    </a:lnL>
                    <a:lnR w="12700" cap="flat" cmpd="sng" algn="ctr">
                      <a:solidFill>
                        <a:srgbClr val="A5A5A5">
                          <a:alpha val="100000"/>
                        </a:srgbClr>
                      </a:solidFill>
                      <a:prstDash val="solid"/>
                      <a:round/>
                    </a:lnR>
                    <a:lnT w="12700" cap="flat" cmpd="sng" algn="ctr">
                      <a:solidFill>
                        <a:srgbClr val="A5A5A5">
                          <a:alpha val="100000"/>
                        </a:srgbClr>
                      </a:solidFill>
                      <a:prstDash val="solid"/>
                      <a:round/>
                    </a:lnT>
                    <a:lnB w="12700" cap="flat" cmpd="sng" algn="ctr">
                      <a:solidFill>
                        <a:srgbClr val="A5A5A5">
                          <a:alpha val="100000"/>
                        </a:srgbClr>
                      </a:solidFill>
                      <a:prstDash val="solid"/>
                      <a:round/>
                    </a:lnB>
                    <a:lnTlToBr w="12700" cap="flat" cmpd="sng" algn="ctr">
                      <a:noFill/>
                      <a:prstDash val="solid"/>
                      <a:round/>
                    </a:lnTlToBr>
                    <a:lnBlToTr w="12700" cap="flat" cmpd="sng" algn="ctr">
                      <a:noFill/>
                      <a:prstDash val="solid"/>
                      <a:round/>
                    </a:lnBlToTr>
                    <a:noFill/>
                  </a:tcPr>
                </a:tc>
              </a:tr>
              <a:tr h="628650">
                <a:tc>
                  <a:txBody>
                    <a:bodyPr/>
                    <a:lstStyle/>
                    <a:p>
                      <a:pPr marL="0" indent="0">
                        <a:lnSpc>
                          <a:spcPct val="150000"/>
                        </a:lnSpc>
                        <a:buNone/>
                      </a:pPr>
                      <a:r>
                        <a:rPr lang="en-US" sz="1300" b="1">
                          <a:solidFill>
                            <a:srgbClr val="FF0000">
                              <a:alpha val="100000"/>
                            </a:srgbClr>
                          </a:solidFill>
                          <a:latin typeface="Calibri"/>
                          <a:ea typeface="Calibri"/>
                          <a:cs typeface="Calibri"/>
                        </a:rPr>
                        <a:t>Ease of use</a:t>
                      </a:r>
                      <a:endParaRPr/>
                    </a:p>
                  </a:txBody>
                  <a:tcPr anchor="ctr" marL="57150" marR="57150">
                    <a:lnL w="12700" cap="flat" cmpd="sng" algn="ctr">
                      <a:solidFill>
                        <a:srgbClr val="A5A5A5">
                          <a:alpha val="100000"/>
                        </a:srgbClr>
                      </a:solidFill>
                      <a:prstDash val="solid"/>
                      <a:round/>
                    </a:lnL>
                    <a:lnR w="12700" cap="flat" cmpd="sng" algn="ctr">
                      <a:solidFill>
                        <a:srgbClr val="A5A5A5">
                          <a:alpha val="100000"/>
                        </a:srgbClr>
                      </a:solidFill>
                      <a:prstDash val="solid"/>
                      <a:round/>
                    </a:lnR>
                    <a:lnT w="12700" cap="flat" cmpd="sng" algn="ctr">
                      <a:solidFill>
                        <a:srgbClr val="A5A5A5">
                          <a:alpha val="100000"/>
                        </a:srgbClr>
                      </a:solidFill>
                      <a:prstDash val="solid"/>
                      <a:round/>
                    </a:lnT>
                    <a:lnB w="12700" cap="flat" cmpd="sng" algn="ctr">
                      <a:solidFill>
                        <a:srgbClr val="A5A5A5">
                          <a:alpha val="100000"/>
                        </a:srgbClr>
                      </a:solidFill>
                      <a:prstDash val="solid"/>
                      <a:round/>
                    </a:lnB>
                    <a:lnTlToBr w="12700" cap="flat" cmpd="sng" algn="ctr">
                      <a:noFill/>
                      <a:prstDash val="solid"/>
                      <a:round/>
                    </a:lnTlToBr>
                    <a:lnBlToTr w="12700" cap="flat" cmpd="sng" algn="ctr">
                      <a:noFill/>
                      <a:prstDash val="solid"/>
                      <a:round/>
                    </a:lnBlToTr>
                    <a:solidFill>
                      <a:srgbClr val="A5A5A5">
                        <a:alpha val="100000"/>
                      </a:srgbClr>
                    </a:solidFill>
                  </a:tcPr>
                </a:tc>
                <a:tc>
                  <a:txBody>
                    <a:bodyPr/>
                    <a:lstStyle/>
                    <a:p>
                      <a:pPr marL="0" indent="0">
                        <a:lnSpc>
                          <a:spcPct val="150000"/>
                        </a:lnSpc>
                        <a:buNone/>
                      </a:pPr>
                      <a:r>
                        <a:rPr lang="en-US" sz="1300">
                          <a:solidFill>
                            <a:srgbClr val="000000">
                              <a:alpha val="100000"/>
                            </a:srgbClr>
                          </a:solidFill>
                          <a:latin typeface="Calibri"/>
                          <a:ea typeface="Calibri"/>
                          <a:cs typeface="Calibri"/>
                        </a:rPr>
                        <a:t>-Staff training time </a:t>
                      </a:r>
                      <a:r>
                        <a:rPr lang="en-US" sz="1300">
                          <a:solidFill>
                            <a:srgbClr val="FF0000">
                              <a:alpha val="100000"/>
                            </a:srgbClr>
                          </a:solidFill>
                          <a:latin typeface="Calibri"/>
                          <a:ea typeface="Calibri"/>
                          <a:cs typeface="Calibri"/>
                        </a:rPr>
                        <a:t>2</a:t>
                      </a:r>
                      <a:r>
                        <a:rPr lang="en-US" sz="1300">
                          <a:solidFill>
                            <a:srgbClr val="000000">
                              <a:alpha val="100000"/>
                            </a:srgbClr>
                          </a:solidFill>
                          <a:latin typeface="Calibri"/>
                          <a:ea typeface="Calibri"/>
                          <a:cs typeface="Calibri"/>
                        </a:rPr>
                        <a:t> days.</a:t>
                      </a:r>
                      <a:endParaRPr/>
                    </a:p>
                    <a:p>
                      <a:pPr marL="0" indent="0">
                        <a:buNone/>
                      </a:pPr>
                      <a:r>
                        <a:rPr lang="en-US" sz="1300">
                          <a:solidFill>
                            <a:srgbClr val="000000">
                              <a:alpha val="100000"/>
                            </a:srgbClr>
                          </a:solidFill>
                          <a:latin typeface="Calibri"/>
                          <a:ea typeface="Calibri"/>
                          <a:cs typeface="Calibri"/>
                        </a:rPr>
                        <a:t>-User can order in </a:t>
                      </a:r>
                      <a:r>
                        <a:rPr lang="en-US" sz="1300">
                          <a:solidFill>
                            <a:srgbClr val="FF0000">
                              <a:alpha val="100000"/>
                            </a:srgbClr>
                          </a:solidFill>
                          <a:latin typeface="Calibri"/>
                          <a:ea typeface="Calibri"/>
                          <a:cs typeface="Calibri"/>
                        </a:rPr>
                        <a:t>5</a:t>
                      </a:r>
                      <a:r>
                        <a:rPr lang="en-US" sz="1300">
                          <a:solidFill>
                            <a:srgbClr val="000000">
                              <a:alpha val="100000"/>
                            </a:srgbClr>
                          </a:solidFill>
                          <a:latin typeface="Calibri"/>
                          <a:ea typeface="Calibri"/>
                          <a:cs typeface="Calibri"/>
                        </a:rPr>
                        <a:t> steps.</a:t>
                      </a:r>
                      <a:endParaRPr/>
                    </a:p>
                    <a:p>
                      <a:pPr marL="0" indent="0">
                        <a:lnSpc>
                          <a:spcPct val="150000"/>
                        </a:lnSpc>
                        <a:buNone/>
                      </a:pPr>
                      <a:r>
                        <a:rPr lang="en-US" sz="1300">
                          <a:solidFill>
                            <a:srgbClr val="000000">
                              <a:alpha val="100000"/>
                            </a:srgbClr>
                          </a:solidFill>
                          <a:latin typeface="Calibri"/>
                          <a:ea typeface="Calibri"/>
                          <a:cs typeface="Calibri"/>
                        </a:rPr>
                        <a:t>-New user order in </a:t>
                      </a:r>
                      <a:r>
                        <a:rPr lang="en-US" sz="1300">
                          <a:solidFill>
                            <a:srgbClr val="FF0000">
                              <a:alpha val="100000"/>
                            </a:srgbClr>
                          </a:solidFill>
                          <a:latin typeface="Calibri"/>
                          <a:ea typeface="Calibri"/>
                          <a:cs typeface="Calibri"/>
                        </a:rPr>
                        <a:t>7</a:t>
                      </a:r>
                      <a:r>
                        <a:rPr lang="en-US" sz="1300">
                          <a:solidFill>
                            <a:srgbClr val="000000">
                              <a:alpha val="100000"/>
                            </a:srgbClr>
                          </a:solidFill>
                          <a:latin typeface="Calibri"/>
                          <a:ea typeface="Calibri"/>
                          <a:cs typeface="Calibri"/>
                        </a:rPr>
                        <a:t> steps.</a:t>
                      </a:r>
                      <a:endParaRPr/>
                    </a:p>
                  </a:txBody>
                  <a:tcPr anchor="ctr" marL="57150" marR="57150">
                    <a:lnL w="12700" cap="flat" cmpd="sng" algn="ctr">
                      <a:solidFill>
                        <a:srgbClr val="A5A5A5">
                          <a:alpha val="100000"/>
                        </a:srgbClr>
                      </a:solidFill>
                      <a:prstDash val="solid"/>
                      <a:round/>
                    </a:lnL>
                    <a:lnR w="12700" cap="flat" cmpd="sng" algn="ctr">
                      <a:solidFill>
                        <a:srgbClr val="A5A5A5">
                          <a:alpha val="100000"/>
                        </a:srgbClr>
                      </a:solidFill>
                      <a:prstDash val="solid"/>
                      <a:round/>
                    </a:lnR>
                    <a:lnT w="12700" cap="flat" cmpd="sng" algn="ctr">
                      <a:solidFill>
                        <a:srgbClr val="A5A5A5">
                          <a:alpha val="100000"/>
                        </a:srgbClr>
                      </a:solidFill>
                      <a:prstDash val="solid"/>
                      <a:round/>
                    </a:lnT>
                    <a:lnB w="12700" cap="flat" cmpd="sng" algn="ctr">
                      <a:solidFill>
                        <a:srgbClr val="A5A5A5">
                          <a:alpha val="100000"/>
                        </a:srgbClr>
                      </a:solidFill>
                      <a:prstDash val="solid"/>
                      <a:round/>
                    </a:lnB>
                    <a:lnTlToBr w="12700" cap="flat" cmpd="sng" algn="ctr">
                      <a:noFill/>
                      <a:prstDash val="solid"/>
                      <a:round/>
                    </a:lnTlToBr>
                    <a:lnBlToTr w="12700" cap="flat" cmpd="sng" algn="ctr">
                      <a:noFill/>
                      <a:prstDash val="solid"/>
                      <a:round/>
                    </a:lnBlToTr>
                    <a:solidFill>
                      <a:srgbClr val="A5A5A5">
                        <a:alpha val="100000"/>
                      </a:srgbClr>
                    </a:solidFill>
                  </a:tcPr>
                </a:tc>
              </a:tr>
              <a:tr h="447675">
                <a:tc>
                  <a:txBody>
                    <a:bodyPr/>
                    <a:lstStyle/>
                    <a:p>
                      <a:pPr marL="0" indent="0">
                        <a:lnSpc>
                          <a:spcPct val="150000"/>
                        </a:lnSpc>
                        <a:buNone/>
                      </a:pPr>
                      <a:r>
                        <a:rPr lang="en-US" sz="1300" b="1">
                          <a:solidFill>
                            <a:srgbClr val="FF0000">
                              <a:alpha val="100000"/>
                            </a:srgbClr>
                          </a:solidFill>
                          <a:latin typeface="Calibri"/>
                          <a:ea typeface="Calibri"/>
                          <a:cs typeface="Calibri"/>
                        </a:rPr>
                        <a:t>Reliability</a:t>
                      </a:r>
                      <a:endParaRPr/>
                    </a:p>
                  </a:txBody>
                  <a:tcPr anchor="ctr" marL="57150" marR="57150">
                    <a:lnL w="12700" cap="flat" cmpd="sng" algn="ctr">
                      <a:solidFill>
                        <a:srgbClr val="A5A5A5">
                          <a:alpha val="100000"/>
                        </a:srgbClr>
                      </a:solidFill>
                      <a:prstDash val="solid"/>
                      <a:round/>
                    </a:lnL>
                    <a:lnR w="12700" cap="flat" cmpd="sng" algn="ctr">
                      <a:solidFill>
                        <a:srgbClr val="A5A5A5">
                          <a:alpha val="100000"/>
                        </a:srgbClr>
                      </a:solidFill>
                      <a:prstDash val="solid"/>
                      <a:round/>
                    </a:lnR>
                    <a:lnT w="12700" cap="flat" cmpd="sng" algn="ctr">
                      <a:solidFill>
                        <a:srgbClr val="A5A5A5">
                          <a:alpha val="100000"/>
                        </a:srgbClr>
                      </a:solidFill>
                      <a:prstDash val="solid"/>
                      <a:round/>
                    </a:lnT>
                    <a:lnB w="12700" cap="flat" cmpd="sng" algn="ctr">
                      <a:solidFill>
                        <a:srgbClr val="A5A5A5">
                          <a:alpha val="100000"/>
                        </a:srgbClr>
                      </a:solidFill>
                      <a:prstDash val="solid"/>
                      <a:round/>
                    </a:lnB>
                    <a:lnTlToBr w="12700" cap="flat" cmpd="sng" algn="ctr">
                      <a:noFill/>
                      <a:prstDash val="solid"/>
                      <a:round/>
                    </a:lnTlToBr>
                    <a:lnBlToTr w="12700" cap="flat" cmpd="sng" algn="ctr">
                      <a:noFill/>
                      <a:prstDash val="solid"/>
                      <a:round/>
                    </a:lnBlToTr>
                    <a:noFill/>
                  </a:tcPr>
                </a:tc>
                <a:tc>
                  <a:txBody>
                    <a:bodyPr/>
                    <a:lstStyle/>
                    <a:p>
                      <a:pPr marL="0" indent="0">
                        <a:buNone/>
                      </a:pPr>
                      <a:r>
                        <a:rPr lang="en-US" sz="1300">
                          <a:solidFill>
                            <a:srgbClr val="000000">
                              <a:alpha val="100000"/>
                            </a:srgbClr>
                          </a:solidFill>
                          <a:latin typeface="Calibri"/>
                          <a:ea typeface="Calibri"/>
                          <a:cs typeface="Calibri"/>
                        </a:rPr>
                        <a:t>Mean time to failure </a:t>
                      </a:r>
                      <a:r>
                        <a:rPr lang="en-US" sz="1300">
                          <a:solidFill>
                            <a:srgbClr val="FF0000">
                              <a:alpha val="100000"/>
                            </a:srgbClr>
                          </a:solidFill>
                          <a:latin typeface="Calibri"/>
                          <a:ea typeface="Calibri"/>
                          <a:cs typeface="Calibri"/>
                        </a:rPr>
                        <a:t>three </a:t>
                      </a:r>
                      <a:r>
                        <a:rPr lang="en-US" sz="1300">
                          <a:solidFill>
                            <a:srgbClr val="000000">
                              <a:alpha val="100000"/>
                            </a:srgbClr>
                          </a:solidFill>
                          <a:latin typeface="Calibri"/>
                          <a:ea typeface="Calibri"/>
                          <a:cs typeface="Calibri"/>
                        </a:rPr>
                        <a:t>month.</a:t>
                      </a:r>
                      <a:endParaRPr/>
                    </a:p>
                    <a:p>
                      <a:pPr marL="0" indent="0">
                        <a:lnSpc>
                          <a:spcPct val="150000"/>
                        </a:lnSpc>
                        <a:buNone/>
                      </a:pPr>
                      <a:r>
                        <a:rPr lang="en-US" sz="1300">
                          <a:solidFill>
                            <a:srgbClr val="000000">
                              <a:alpha val="100000"/>
                            </a:srgbClr>
                          </a:solidFill>
                          <a:latin typeface="Calibri"/>
                          <a:ea typeface="Calibri"/>
                          <a:cs typeface="Calibri"/>
                        </a:rPr>
                        <a:t/>
                      </a:r>
                      <a:endParaRPr/>
                    </a:p>
                  </a:txBody>
                  <a:tcPr anchor="ctr" marL="57150" marR="57150">
                    <a:lnL w="12700" cap="flat" cmpd="sng" algn="ctr">
                      <a:solidFill>
                        <a:srgbClr val="A5A5A5">
                          <a:alpha val="100000"/>
                        </a:srgbClr>
                      </a:solidFill>
                      <a:prstDash val="solid"/>
                      <a:round/>
                    </a:lnL>
                    <a:lnR w="12700" cap="flat" cmpd="sng" algn="ctr">
                      <a:solidFill>
                        <a:srgbClr val="A5A5A5">
                          <a:alpha val="100000"/>
                        </a:srgbClr>
                      </a:solidFill>
                      <a:prstDash val="solid"/>
                      <a:round/>
                    </a:lnR>
                    <a:lnT w="12700" cap="flat" cmpd="sng" algn="ctr">
                      <a:solidFill>
                        <a:srgbClr val="A5A5A5">
                          <a:alpha val="100000"/>
                        </a:srgbClr>
                      </a:solidFill>
                      <a:prstDash val="solid"/>
                      <a:round/>
                    </a:lnT>
                    <a:lnB w="12700" cap="flat" cmpd="sng" algn="ctr">
                      <a:solidFill>
                        <a:srgbClr val="A5A5A5">
                          <a:alpha val="100000"/>
                        </a:srgbClr>
                      </a:solidFill>
                      <a:prstDash val="solid"/>
                      <a:round/>
                    </a:lnB>
                    <a:lnTlToBr w="12700" cap="flat" cmpd="sng" algn="ctr">
                      <a:noFill/>
                      <a:prstDash val="solid"/>
                      <a:round/>
                    </a:lnTlToBr>
                    <a:lnBlToTr w="12700" cap="flat" cmpd="sng" algn="ctr">
                      <a:noFill/>
                      <a:prstDash val="solid"/>
                      <a:round/>
                    </a:lnBlToTr>
                    <a:noFill/>
                  </a:tcPr>
                </a:tc>
              </a:tr>
              <a:tr h="447675">
                <a:tc>
                  <a:txBody>
                    <a:bodyPr/>
                    <a:lstStyle/>
                    <a:p>
                      <a:pPr marL="0" indent="0">
                        <a:lnSpc>
                          <a:spcPct val="150000"/>
                        </a:lnSpc>
                        <a:buNone/>
                      </a:pPr>
                      <a:r>
                        <a:rPr lang="en-US" sz="1300" b="1">
                          <a:solidFill>
                            <a:srgbClr val="000000">
                              <a:alpha val="100000"/>
                            </a:srgbClr>
                          </a:solidFill>
                          <a:latin typeface="Calibri"/>
                          <a:ea typeface="Calibri"/>
                          <a:cs typeface="Calibri"/>
                        </a:rPr>
                        <a:t>Probability of unavailability</a:t>
                      </a:r>
                      <a:endParaRPr/>
                    </a:p>
                  </a:txBody>
                  <a:tcPr anchor="ctr" marL="57150" marR="57150">
                    <a:lnL w="12700" cap="flat" cmpd="sng" algn="ctr">
                      <a:solidFill>
                        <a:srgbClr val="A5A5A5">
                          <a:alpha val="100000"/>
                        </a:srgbClr>
                      </a:solidFill>
                      <a:prstDash val="solid"/>
                      <a:round/>
                    </a:lnL>
                    <a:lnR w="12700" cap="flat" cmpd="sng" algn="ctr">
                      <a:solidFill>
                        <a:srgbClr val="A5A5A5">
                          <a:alpha val="100000"/>
                        </a:srgbClr>
                      </a:solidFill>
                      <a:prstDash val="solid"/>
                      <a:round/>
                    </a:lnR>
                    <a:lnT w="12700" cap="flat" cmpd="sng" algn="ctr">
                      <a:solidFill>
                        <a:srgbClr val="A5A5A5">
                          <a:alpha val="100000"/>
                        </a:srgbClr>
                      </a:solidFill>
                      <a:prstDash val="solid"/>
                      <a:round/>
                    </a:lnT>
                    <a:lnB w="12700" cap="flat" cmpd="sng" algn="ctr">
                      <a:solidFill>
                        <a:srgbClr val="A5A5A5">
                          <a:alpha val="100000"/>
                        </a:srgbClr>
                      </a:solidFill>
                      <a:prstDash val="solid"/>
                      <a:round/>
                    </a:lnB>
                    <a:lnTlToBr w="12700" cap="flat" cmpd="sng" algn="ctr">
                      <a:noFill/>
                      <a:prstDash val="solid"/>
                      <a:round/>
                    </a:lnTlToBr>
                    <a:lnBlToTr w="12700" cap="flat" cmpd="sng" algn="ctr">
                      <a:noFill/>
                      <a:prstDash val="solid"/>
                      <a:round/>
                    </a:lnBlToTr>
                    <a:solidFill>
                      <a:srgbClr val="A5A5A5">
                        <a:alpha val="100000"/>
                      </a:srgbClr>
                    </a:solidFill>
                  </a:tcPr>
                </a:tc>
                <a:tc>
                  <a:txBody>
                    <a:bodyPr/>
                    <a:lstStyle/>
                    <a:p>
                      <a:pPr marL="0" indent="0">
                        <a:buNone/>
                      </a:pPr>
                      <a:r>
                        <a:rPr lang="en-US" sz="1300">
                          <a:solidFill>
                            <a:srgbClr val="000000">
                              <a:alpha val="100000"/>
                            </a:srgbClr>
                          </a:solidFill>
                          <a:latin typeface="Calibri"/>
                          <a:ea typeface="Calibri"/>
                          <a:cs typeface="Calibri"/>
                        </a:rPr>
                        <a:t>&lt;3%</a:t>
                      </a:r>
                      <a:endParaRPr/>
                    </a:p>
                    <a:p>
                      <a:pPr marL="0" indent="0">
                        <a:lnSpc>
                          <a:spcPct val="150000"/>
                        </a:lnSpc>
                        <a:buNone/>
                      </a:pPr>
                      <a:r>
                        <a:rPr lang="en-US" sz="1300">
                          <a:solidFill>
                            <a:srgbClr val="000000">
                              <a:alpha val="100000"/>
                            </a:srgbClr>
                          </a:solidFill>
                          <a:latin typeface="Calibri"/>
                          <a:ea typeface="Calibri"/>
                          <a:cs typeface="Calibri"/>
                        </a:rPr>
                        <a:t/>
                      </a:r>
                      <a:endParaRPr/>
                    </a:p>
                  </a:txBody>
                  <a:tcPr anchor="ctr" marL="57150" marR="57150">
                    <a:lnL w="12700" cap="flat" cmpd="sng" algn="ctr">
                      <a:solidFill>
                        <a:srgbClr val="A5A5A5">
                          <a:alpha val="100000"/>
                        </a:srgbClr>
                      </a:solidFill>
                      <a:prstDash val="solid"/>
                      <a:round/>
                    </a:lnL>
                    <a:lnR w="12700" cap="flat" cmpd="sng" algn="ctr">
                      <a:solidFill>
                        <a:srgbClr val="A5A5A5">
                          <a:alpha val="100000"/>
                        </a:srgbClr>
                      </a:solidFill>
                      <a:prstDash val="solid"/>
                      <a:round/>
                    </a:lnR>
                    <a:lnT w="12700" cap="flat" cmpd="sng" algn="ctr">
                      <a:solidFill>
                        <a:srgbClr val="A5A5A5">
                          <a:alpha val="100000"/>
                        </a:srgbClr>
                      </a:solidFill>
                      <a:prstDash val="solid"/>
                      <a:round/>
                    </a:lnT>
                    <a:lnB w="12700" cap="flat" cmpd="sng" algn="ctr">
                      <a:solidFill>
                        <a:srgbClr val="A5A5A5">
                          <a:alpha val="100000"/>
                        </a:srgbClr>
                      </a:solidFill>
                      <a:prstDash val="solid"/>
                      <a:round/>
                    </a:lnB>
                    <a:lnTlToBr w="12700" cap="flat" cmpd="sng" algn="ctr">
                      <a:noFill/>
                      <a:prstDash val="solid"/>
                      <a:round/>
                    </a:lnTlToBr>
                    <a:lnBlToTr w="12700" cap="flat" cmpd="sng" algn="ctr">
                      <a:noFill/>
                      <a:prstDash val="solid"/>
                      <a:round/>
                    </a:lnBlToTr>
                    <a:solidFill>
                      <a:srgbClr val="A5A5A5">
                        <a:alpha val="100000"/>
                      </a:srgbClr>
                    </a:solidFill>
                  </a:tcPr>
                </a:tc>
              </a:tr>
              <a:tr h="447675">
                <a:tc>
                  <a:txBody>
                    <a:bodyPr/>
                    <a:lstStyle/>
                    <a:p>
                      <a:pPr marL="0" indent="0">
                        <a:lnSpc>
                          <a:spcPct val="150000"/>
                        </a:lnSpc>
                        <a:buNone/>
                      </a:pPr>
                      <a:r>
                        <a:rPr lang="en-US" sz="1300" b="1">
                          <a:solidFill>
                            <a:srgbClr val="000000">
                              <a:alpha val="100000"/>
                            </a:srgbClr>
                          </a:solidFill>
                          <a:latin typeface="Calibri"/>
                          <a:ea typeface="Calibri"/>
                          <a:cs typeface="Calibri"/>
                        </a:rPr>
                        <a:t>Robustness</a:t>
                      </a:r>
                      <a:endParaRPr/>
                    </a:p>
                  </a:txBody>
                  <a:tcPr anchor="ctr" marL="57150" marR="57150">
                    <a:lnL w="12700" cap="flat" cmpd="sng" algn="ctr">
                      <a:solidFill>
                        <a:srgbClr val="A5A5A5">
                          <a:alpha val="100000"/>
                        </a:srgbClr>
                      </a:solidFill>
                      <a:prstDash val="solid"/>
                      <a:round/>
                    </a:lnL>
                    <a:lnR w="12700" cap="flat" cmpd="sng" algn="ctr">
                      <a:solidFill>
                        <a:srgbClr val="A5A5A5">
                          <a:alpha val="100000"/>
                        </a:srgbClr>
                      </a:solidFill>
                      <a:prstDash val="solid"/>
                      <a:round/>
                    </a:lnR>
                    <a:lnT w="12700" cap="flat" cmpd="sng" algn="ctr">
                      <a:solidFill>
                        <a:srgbClr val="A5A5A5">
                          <a:alpha val="100000"/>
                        </a:srgbClr>
                      </a:solidFill>
                      <a:prstDash val="solid"/>
                      <a:round/>
                    </a:lnT>
                    <a:lnB w="12700" cap="flat" cmpd="sng" algn="ctr">
                      <a:solidFill>
                        <a:srgbClr val="A5A5A5">
                          <a:alpha val="100000"/>
                        </a:srgbClr>
                      </a:solidFill>
                      <a:prstDash val="solid"/>
                      <a:round/>
                    </a:lnB>
                    <a:lnTlToBr w="12700" cap="flat" cmpd="sng" algn="ctr">
                      <a:noFill/>
                      <a:prstDash val="solid"/>
                      <a:round/>
                    </a:lnTlToBr>
                    <a:lnBlToTr w="12700" cap="flat" cmpd="sng" algn="ctr">
                      <a:noFill/>
                      <a:prstDash val="solid"/>
                      <a:round/>
                    </a:lnBlToTr>
                    <a:noFill/>
                  </a:tcPr>
                </a:tc>
                <a:tc>
                  <a:txBody>
                    <a:bodyPr/>
                    <a:lstStyle/>
                    <a:p>
                      <a:pPr marL="0" indent="0">
                        <a:buNone/>
                      </a:pPr>
                      <a:r>
                        <a:rPr lang="en-US" sz="1300">
                          <a:solidFill>
                            <a:srgbClr val="000000">
                              <a:alpha val="100000"/>
                            </a:srgbClr>
                          </a:solidFill>
                          <a:latin typeface="Calibri"/>
                          <a:ea typeface="Calibri"/>
                          <a:cs typeface="Calibri"/>
                        </a:rPr>
                        <a:t>Time to restart after failure 1 hours.</a:t>
                      </a:r>
                      <a:endParaRPr/>
                    </a:p>
                    <a:p>
                      <a:pPr marL="0" indent="0">
                        <a:lnSpc>
                          <a:spcPct val="150000"/>
                        </a:lnSpc>
                        <a:buNone/>
                      </a:pPr>
                      <a:r>
                        <a:rPr lang="en-US" sz="1300">
                          <a:solidFill>
                            <a:srgbClr val="000000">
                              <a:alpha val="100000"/>
                            </a:srgbClr>
                          </a:solidFill>
                          <a:latin typeface="Calibri"/>
                          <a:ea typeface="Calibri"/>
                          <a:cs typeface="Calibri"/>
                        </a:rPr>
                        <a:t/>
                      </a:r>
                      <a:endParaRPr/>
                    </a:p>
                  </a:txBody>
                  <a:tcPr anchor="ctr" marL="57150" marR="57150">
                    <a:lnL w="12700" cap="flat" cmpd="sng" algn="ctr">
                      <a:solidFill>
                        <a:srgbClr val="A5A5A5">
                          <a:alpha val="100000"/>
                        </a:srgbClr>
                      </a:solidFill>
                      <a:prstDash val="solid"/>
                      <a:round/>
                    </a:lnL>
                    <a:lnR w="12700" cap="flat" cmpd="sng" algn="ctr">
                      <a:solidFill>
                        <a:srgbClr val="A5A5A5">
                          <a:alpha val="100000"/>
                        </a:srgbClr>
                      </a:solidFill>
                      <a:prstDash val="solid"/>
                      <a:round/>
                    </a:lnR>
                    <a:lnT w="12700" cap="flat" cmpd="sng" algn="ctr">
                      <a:solidFill>
                        <a:srgbClr val="A5A5A5">
                          <a:alpha val="100000"/>
                        </a:srgbClr>
                      </a:solidFill>
                      <a:prstDash val="solid"/>
                      <a:round/>
                    </a:lnT>
                    <a:lnB w="12700" cap="flat" cmpd="sng" algn="ctr">
                      <a:solidFill>
                        <a:srgbClr val="A5A5A5">
                          <a:alpha val="100000"/>
                        </a:srgbClr>
                      </a:solidFill>
                      <a:prstDash val="solid"/>
                      <a:round/>
                    </a:lnB>
                    <a:lnTlToBr w="12700" cap="flat" cmpd="sng" algn="ctr">
                      <a:noFill/>
                      <a:prstDash val="solid"/>
                      <a:round/>
                    </a:lnTlToBr>
                    <a:lnBlToTr w="12700" cap="flat" cmpd="sng" algn="ctr">
                      <a:noFill/>
                      <a:prstDash val="solid"/>
                      <a:round/>
                    </a:lnBlToTr>
                    <a:noFill/>
                  </a:tcPr>
                </a:tc>
              </a:tr>
              <a:tr h="447675">
                <a:tc>
                  <a:txBody>
                    <a:bodyPr/>
                    <a:lstStyle/>
                    <a:p>
                      <a:pPr marL="0" indent="0">
                        <a:lnSpc>
                          <a:spcPct val="150000"/>
                        </a:lnSpc>
                        <a:buNone/>
                      </a:pPr>
                      <a:r>
                        <a:rPr lang="en-US" sz="1300" b="1">
                          <a:solidFill>
                            <a:srgbClr val="000000">
                              <a:alpha val="100000"/>
                            </a:srgbClr>
                          </a:solidFill>
                          <a:latin typeface="Calibri"/>
                          <a:ea typeface="Calibri"/>
                          <a:cs typeface="Calibri"/>
                        </a:rPr>
                        <a:t>Portability</a:t>
                      </a:r>
                      <a:endParaRPr/>
                    </a:p>
                  </a:txBody>
                  <a:tcPr anchor="ctr" marL="57150" marR="57150">
                    <a:lnL w="12700" cap="flat" cmpd="sng" algn="ctr">
                      <a:solidFill>
                        <a:srgbClr val="A5A5A5">
                          <a:alpha val="100000"/>
                        </a:srgbClr>
                      </a:solidFill>
                      <a:prstDash val="solid"/>
                      <a:round/>
                    </a:lnL>
                    <a:lnR w="12700" cap="flat" cmpd="sng" algn="ctr">
                      <a:solidFill>
                        <a:srgbClr val="A5A5A5">
                          <a:alpha val="100000"/>
                        </a:srgbClr>
                      </a:solidFill>
                      <a:prstDash val="solid"/>
                      <a:round/>
                    </a:lnR>
                    <a:lnT w="12700" cap="flat" cmpd="sng" algn="ctr">
                      <a:solidFill>
                        <a:srgbClr val="A5A5A5">
                          <a:alpha val="100000"/>
                        </a:srgbClr>
                      </a:solidFill>
                      <a:prstDash val="solid"/>
                      <a:round/>
                    </a:lnT>
                    <a:lnB w="12700" cap="flat" cmpd="sng" algn="ctr">
                      <a:solidFill>
                        <a:srgbClr val="A5A5A5">
                          <a:alpha val="100000"/>
                        </a:srgbClr>
                      </a:solidFill>
                      <a:prstDash val="solid"/>
                      <a:round/>
                    </a:lnB>
                    <a:lnTlToBr w="12700" cap="flat" cmpd="sng" algn="ctr">
                      <a:noFill/>
                      <a:prstDash val="solid"/>
                      <a:round/>
                    </a:lnTlToBr>
                    <a:lnBlToTr w="12700" cap="flat" cmpd="sng" algn="ctr">
                      <a:noFill/>
                      <a:prstDash val="solid"/>
                      <a:round/>
                    </a:lnBlToTr>
                    <a:solidFill>
                      <a:srgbClr val="A5A5A5">
                        <a:alpha val="100000"/>
                      </a:srgbClr>
                    </a:solidFill>
                  </a:tcPr>
                </a:tc>
                <a:tc>
                  <a:txBody>
                    <a:bodyPr/>
                    <a:lstStyle/>
                    <a:p>
                      <a:pPr marL="0" indent="0">
                        <a:buNone/>
                      </a:pPr>
                      <a:r>
                        <a:rPr lang="en-US" sz="1300">
                          <a:solidFill>
                            <a:srgbClr val="000000">
                              <a:alpha val="100000"/>
                            </a:srgbClr>
                          </a:solidFill>
                          <a:latin typeface="Calibri"/>
                          <a:ea typeface="Calibri"/>
                          <a:cs typeface="Calibri"/>
                        </a:rPr>
                        <a:t>Design for android and apple devices.</a:t>
                      </a:r>
                      <a:endParaRPr/>
                    </a:p>
                    <a:p>
                      <a:pPr marL="0" indent="0">
                        <a:lnSpc>
                          <a:spcPct val="150000"/>
                        </a:lnSpc>
                        <a:buNone/>
                      </a:pPr>
                      <a:r>
                        <a:rPr lang="en-US" sz="1300">
                          <a:solidFill>
                            <a:srgbClr val="000000">
                              <a:alpha val="100000"/>
                            </a:srgbClr>
                          </a:solidFill>
                          <a:latin typeface="Calibri"/>
                          <a:ea typeface="Calibri"/>
                          <a:cs typeface="Calibri"/>
                        </a:rPr>
                        <a:t/>
                      </a:r>
                      <a:endParaRPr/>
                    </a:p>
                  </a:txBody>
                  <a:tcPr anchor="ctr" marL="57150" marR="57150">
                    <a:lnL w="12700" cap="flat" cmpd="sng" algn="ctr">
                      <a:solidFill>
                        <a:srgbClr val="A5A5A5">
                          <a:alpha val="100000"/>
                        </a:srgbClr>
                      </a:solidFill>
                      <a:prstDash val="solid"/>
                      <a:round/>
                    </a:lnL>
                    <a:lnR w="12700" cap="flat" cmpd="sng" algn="ctr">
                      <a:solidFill>
                        <a:srgbClr val="A5A5A5">
                          <a:alpha val="100000"/>
                        </a:srgbClr>
                      </a:solidFill>
                      <a:prstDash val="solid"/>
                      <a:round/>
                    </a:lnR>
                    <a:lnT w="12700" cap="flat" cmpd="sng" algn="ctr">
                      <a:solidFill>
                        <a:srgbClr val="A5A5A5">
                          <a:alpha val="100000"/>
                        </a:srgbClr>
                      </a:solidFill>
                      <a:prstDash val="solid"/>
                      <a:round/>
                    </a:lnT>
                    <a:lnB w="12700" cap="flat" cmpd="sng" algn="ctr">
                      <a:solidFill>
                        <a:srgbClr val="A5A5A5">
                          <a:alpha val="100000"/>
                        </a:srgbClr>
                      </a:solidFill>
                      <a:prstDash val="solid"/>
                      <a:round/>
                    </a:lnB>
                    <a:lnTlToBr w="12700" cap="flat" cmpd="sng" algn="ctr">
                      <a:noFill/>
                      <a:prstDash val="solid"/>
                      <a:round/>
                    </a:lnTlToBr>
                    <a:lnBlToTr w="12700" cap="flat" cmpd="sng" algn="ctr">
                      <a:noFill/>
                      <a:prstDash val="solid"/>
                      <a:round/>
                    </a:lnBlToTr>
                    <a:solidFill>
                      <a:srgbClr val="A5A5A5">
                        <a:alpha val="100000"/>
                      </a:srgbClr>
                    </a:solidFill>
                  </a:tcPr>
                </a:tc>
              </a:tr>
            </a:tbl>
          </a:graphicData>
        </a:graphic>
      </p:graphicFrame>
      <p:sp>
        <p:nvSpPr>
          <p:cNvPr id="35" name="Placeholder for sldNum"/>
          <p:cNvSpPr>
            <a:spLocks noGrp="1"/>
          </p:cNvSpPr>
          <p:nvPr>
            <p:ph type="sldNum" idx="2"/>
          </p:nvPr>
        </p:nvSpPr>
        <p:spPr>
          <a:prstGeom prst="rect">
            <a:avLst/>
          </a:prstGeom>
          <a:noFill/>
        </p:spPr>
        <p:txBody>
          <a:bodyPr lIns="85725" rIns="85725" tIns="85725" bIns="85725" rtlCol="0">
            <a:normAutofit/>
          </a:bodyPr>
          <a:p>
            <a:fld id="{0F4C7325-D38D-BCC4-B0A8-089D0C550983}" type="slidenum">
              <a:t>4</a:t>
            </a:fld>
          </a:p>
        </p:txBody>
      </p:sp>
      <p:sp>
        <p:nvSpPr>
          <p:cNvPr id="36" name=""/>
          <p:cNvSpPr txBox="1"/>
          <p:nvPr/>
        </p:nvSpPr>
        <p:spPr>
          <a:xfrm>
            <a:off x="62753" y="2205318"/>
            <a:ext cx="2743200" cy="369332"/>
          </a:xfrm>
          <a:prstGeom prst="rect">
            <a:avLst/>
          </a:prstGeom>
          <a:noFill/>
        </p:spPr>
        <p:txBody>
          <a:bodyPr lIns="91440" rIns="91440" tIns="45720" bIns="45720" rtlCol="0" anchor="t">
            <a:spAutoFit/>
          </a:bodyPr>
          <a:p>
            <a:pPr marL="0" indent="0">
              <a:buNone/>
            </a:pPr>
            <a:r>
              <a:rPr lang="en-US" sz="1800">
                <a:solidFill>
                  <a:srgbClr val="000000">
                    <a:alpha val="100000"/>
                  </a:srgbClr>
                </a:solidFill>
                <a:latin typeface="Calibri"/>
                <a:ea typeface="Calibri"/>
                <a:cs typeface="Calibri"/>
              </a:rPr>
              <a:t>Product requirements</a:t>
            </a:r>
            <a:endParaRPr/>
          </a:p>
        </p:txBody>
      </p:sp>
      <p:graphicFrame>
        <p:nvGraphicFramePr>
          <p:cNvPr id="37" name=""/>
          <p:cNvGraphicFramePr>
            <a:graphicFrameLocks noGrp="1"/>
          </p:cNvGraphicFramePr>
          <p:nvPr/>
        </p:nvGraphicFramePr>
        <p:xfrm>
          <a:off x="4155160" y="2588905"/>
          <a:ext cx="7757382" cy="606954"/>
        </p:xfrm>
        <a:graphic>
          <a:graphicData uri="http://schemas.openxmlformats.org/drawingml/2006/table">
            <a:tbl>
              <a:tblPr firstRow="1" bandRow="1"/>
              <a:tblGrid>
                <a:gridCol w="7753350"/>
              </a:tblGrid>
              <a:tr h="600075">
                <a:tc>
                  <a:txBody>
                    <a:bodyPr/>
                    <a:lstStyle/>
                    <a:p>
                      <a:pPr marL="0" indent="0">
                        <a:buNone/>
                      </a:pPr>
                      <a:r>
                        <a:rPr lang="en-US" sz="1300">
                          <a:solidFill>
                            <a:srgbClr val="000000">
                              <a:alpha val="100000"/>
                            </a:srgbClr>
                          </a:solidFill>
                          <a:latin typeface="Calibri"/>
                          <a:ea typeface="Calibri"/>
                          <a:cs typeface="Calibri"/>
                        </a:rPr>
                        <a:t>The system has set a require time for user from order to delivery. The duration of progress </a:t>
                      </a:r>
                      <a:r>
                        <a:rPr lang="en-US" sz="1300">
                          <a:solidFill>
                            <a:srgbClr val="FF0000">
                              <a:alpha val="100000"/>
                            </a:srgbClr>
                          </a:solidFill>
                          <a:latin typeface="Calibri"/>
                          <a:ea typeface="Calibri"/>
                          <a:cs typeface="Calibri"/>
                        </a:rPr>
                        <a:t>around 20-40 minutes.</a:t>
                      </a:r>
                      <a:endParaRPr/>
                    </a:p>
                  </a:txBody>
                  <a:tcPr anchor="ctr" marL="57150" marR="57150">
                    <a:lnL w="12700" cap="flat" cmpd="sng" algn="ctr">
                      <a:solidFill>
                        <a:srgbClr val="A5A5A5">
                          <a:alpha val="100000"/>
                        </a:srgbClr>
                      </a:solidFill>
                      <a:prstDash val="solid"/>
                      <a:round/>
                    </a:lnL>
                    <a:lnR w="12700" cap="flat" cmpd="sng" algn="ctr">
                      <a:solidFill>
                        <a:srgbClr val="A5A5A5">
                          <a:alpha val="100000"/>
                        </a:srgbClr>
                      </a:solidFill>
                      <a:prstDash val="solid"/>
                      <a:round/>
                    </a:lnR>
                    <a:lnT w="12700" cap="flat" cmpd="sng" algn="ctr">
                      <a:solidFill>
                        <a:srgbClr val="A5A5A5">
                          <a:alpha val="100000"/>
                        </a:srgbClr>
                      </a:solidFill>
                      <a:prstDash val="solid"/>
                      <a:round/>
                    </a:lnT>
                    <a:lnB w="12700" cap="flat" cmpd="sng" algn="ctr">
                      <a:solidFill>
                        <a:srgbClr val="A5A5A5">
                          <a:alpha val="100000"/>
                        </a:srgbClr>
                      </a:solidFill>
                      <a:prstDash val="solid"/>
                      <a:round/>
                    </a:lnB>
                    <a:lnTlToBr w="12700" cap="flat" cmpd="sng" algn="ctr">
                      <a:noFill/>
                      <a:prstDash val="solid"/>
                      <a:round/>
                    </a:lnTlToBr>
                    <a:lnBlToTr w="12700" cap="flat" cmpd="sng" algn="ctr">
                      <a:noFill/>
                      <a:prstDash val="solid"/>
                      <a:round/>
                    </a:lnBlToTr>
                    <a:noFill/>
                  </a:tcPr>
                </a:tc>
              </a:tr>
              <a:tr h="419100">
                <a:tc>
                  <a:txBody>
                    <a:bodyPr/>
                    <a:lstStyle/>
                    <a:p>
                      <a:pPr marL="0" indent="0">
                        <a:buNone/>
                      </a:pPr>
                      <a:r>
                        <a:rPr lang="en-US" sz="1300">
                          <a:solidFill>
                            <a:srgbClr val="000000">
                              <a:alpha val="100000"/>
                            </a:srgbClr>
                          </a:solidFill>
                          <a:latin typeface="Calibri"/>
                          <a:ea typeface="Calibri"/>
                          <a:cs typeface="Calibri"/>
                        </a:rPr>
                        <a:t>The first order time is </a:t>
                      </a:r>
                      <a:r>
                        <a:rPr lang="en-US" sz="1300">
                          <a:solidFill>
                            <a:srgbClr val="FF0000">
                              <a:alpha val="100000"/>
                            </a:srgbClr>
                          </a:solidFill>
                          <a:latin typeface="Calibri"/>
                          <a:ea typeface="Calibri"/>
                          <a:cs typeface="Calibri"/>
                        </a:rPr>
                        <a:t>11:30</a:t>
                      </a:r>
                      <a:r>
                        <a:rPr lang="en-US" sz="1300">
                          <a:solidFill>
                            <a:srgbClr val="000000">
                              <a:alpha val="100000"/>
                            </a:srgbClr>
                          </a:solidFill>
                          <a:latin typeface="Calibri"/>
                          <a:ea typeface="Calibri"/>
                          <a:cs typeface="Calibri"/>
                        </a:rPr>
                        <a:t> and last order time is </a:t>
                      </a:r>
                      <a:r>
                        <a:rPr lang="en-US" sz="1300">
                          <a:solidFill>
                            <a:srgbClr val="FF0000">
                              <a:alpha val="100000"/>
                            </a:srgbClr>
                          </a:solidFill>
                          <a:latin typeface="Calibri"/>
                          <a:ea typeface="Calibri"/>
                          <a:cs typeface="Calibri"/>
                        </a:rPr>
                        <a:t>20:30</a:t>
                      </a:r>
                      <a:r>
                        <a:rPr lang="en-US" sz="1300">
                          <a:solidFill>
                            <a:srgbClr val="000000">
                              <a:alpha val="100000"/>
                            </a:srgbClr>
                          </a:solidFill>
                          <a:latin typeface="Calibri"/>
                          <a:ea typeface="Calibri"/>
                          <a:cs typeface="Calibri"/>
                        </a:rPr>
                        <a:t>. </a:t>
                      </a:r>
                      <a:endParaRPr/>
                    </a:p>
                    <a:p>
                      <a:pPr marL="0" indent="0">
                        <a:buNone/>
                      </a:pPr>
                      <a:r>
                        <a:rPr lang="en-US" sz="1300">
                          <a:solidFill>
                            <a:srgbClr val="000000">
                              <a:alpha val="100000"/>
                            </a:srgbClr>
                          </a:solidFill>
                          <a:latin typeface="Calibri"/>
                          <a:ea typeface="Calibri"/>
                          <a:cs typeface="Calibri"/>
                        </a:rPr>
                        <a:t>(Restaurant opening hours : 11:00-21:00)</a:t>
                      </a:r>
                      <a:endParaRPr/>
                    </a:p>
                  </a:txBody>
                  <a:tcPr anchor="ctr" marL="57150" marR="57150">
                    <a:lnL w="12700" cap="flat" cmpd="sng" algn="ctr">
                      <a:solidFill>
                        <a:srgbClr val="A5A5A5">
                          <a:alpha val="100000"/>
                        </a:srgbClr>
                      </a:solidFill>
                      <a:prstDash val="solid"/>
                      <a:round/>
                    </a:lnL>
                    <a:lnR w="12700" cap="flat" cmpd="sng" algn="ctr">
                      <a:solidFill>
                        <a:srgbClr val="A5A5A5">
                          <a:alpha val="100000"/>
                        </a:srgbClr>
                      </a:solidFill>
                      <a:prstDash val="solid"/>
                      <a:round/>
                    </a:lnR>
                    <a:lnT w="12700" cap="flat" cmpd="sng" algn="ctr">
                      <a:solidFill>
                        <a:srgbClr val="A5A5A5">
                          <a:alpha val="100000"/>
                        </a:srgbClr>
                      </a:solidFill>
                      <a:prstDash val="solid"/>
                      <a:round/>
                    </a:lnT>
                    <a:lnB w="12700" cap="flat" cmpd="sng" algn="ctr">
                      <a:solidFill>
                        <a:srgbClr val="A5A5A5">
                          <a:alpha val="100000"/>
                        </a:srgbClr>
                      </a:solidFill>
                      <a:prstDash val="solid"/>
                      <a:round/>
                    </a:lnB>
                    <a:lnTlToBr w="12700" cap="flat" cmpd="sng" algn="ctr">
                      <a:noFill/>
                      <a:prstDash val="solid"/>
                      <a:round/>
                    </a:lnTlToBr>
                    <a:lnBlToTr w="12700" cap="flat" cmpd="sng" algn="ctr">
                      <a:noFill/>
                      <a:prstDash val="solid"/>
                      <a:round/>
                    </a:lnBlToTr>
                    <a:solidFill>
                      <a:srgbClr val="A5A5A5">
                        <a:alpha val="100000"/>
                      </a:srgbClr>
                    </a:solidFill>
                  </a:tcPr>
                </a:tc>
              </a:tr>
              <a:tr h="581025">
                <a:tc>
                  <a:txBody>
                    <a:bodyPr/>
                    <a:lstStyle/>
                    <a:p>
                      <a:pPr marL="0" indent="0">
                        <a:lnSpc>
                          <a:spcPct val="150000"/>
                        </a:lnSpc>
                        <a:buNone/>
                      </a:pPr>
                      <a:r>
                        <a:rPr lang="en-US" sz="1300">
                          <a:solidFill>
                            <a:srgbClr val="000000">
                              <a:alpha val="100000"/>
                            </a:srgbClr>
                          </a:solidFill>
                          <a:latin typeface="Calibri"/>
                          <a:ea typeface="Calibri"/>
                          <a:cs typeface="Calibri"/>
                        </a:rPr>
                        <a:t>The minimum consumption is at least </a:t>
                      </a:r>
                      <a:r>
                        <a:rPr lang="en-US" sz="1300">
                          <a:solidFill>
                            <a:srgbClr val="FF0000">
                              <a:alpha val="100000"/>
                            </a:srgbClr>
                          </a:solidFill>
                          <a:latin typeface="Calibri"/>
                          <a:ea typeface="Calibri"/>
                          <a:cs typeface="Calibri"/>
                        </a:rPr>
                        <a:t>$40</a:t>
                      </a:r>
                      <a:r>
                        <a:rPr lang="en-US" sz="1300">
                          <a:solidFill>
                            <a:srgbClr val="000000">
                              <a:alpha val="100000"/>
                            </a:srgbClr>
                          </a:solidFill>
                          <a:latin typeface="Calibri"/>
                          <a:ea typeface="Calibri"/>
                          <a:cs typeface="Calibri"/>
                        </a:rPr>
                        <a:t>.</a:t>
                      </a:r>
                      <a:endParaRPr/>
                    </a:p>
                  </a:txBody>
                  <a:tcPr anchor="ctr" marL="57150" marR="57150">
                    <a:lnL w="12700" cap="flat" cmpd="sng" algn="ctr">
                      <a:solidFill>
                        <a:srgbClr val="A5A5A5">
                          <a:alpha val="100000"/>
                        </a:srgbClr>
                      </a:solidFill>
                      <a:prstDash val="solid"/>
                      <a:round/>
                    </a:lnL>
                    <a:lnR w="12700" cap="flat" cmpd="sng" algn="ctr">
                      <a:solidFill>
                        <a:srgbClr val="A5A5A5">
                          <a:alpha val="100000"/>
                        </a:srgbClr>
                      </a:solidFill>
                      <a:prstDash val="solid"/>
                      <a:round/>
                    </a:lnR>
                    <a:lnT w="12700" cap="flat" cmpd="sng" algn="ctr">
                      <a:solidFill>
                        <a:srgbClr val="A5A5A5">
                          <a:alpha val="100000"/>
                        </a:srgbClr>
                      </a:solidFill>
                      <a:prstDash val="solid"/>
                      <a:round/>
                    </a:lnT>
                    <a:lnB w="12700" cap="flat" cmpd="sng" algn="ctr">
                      <a:solidFill>
                        <a:srgbClr val="A5A5A5">
                          <a:alpha val="100000"/>
                        </a:srgbClr>
                      </a:solidFill>
                      <a:prstDash val="solid"/>
                      <a:round/>
                    </a:lnB>
                    <a:lnTlToBr w="12700" cap="flat" cmpd="sng" algn="ctr">
                      <a:noFill/>
                      <a:prstDash val="solid"/>
                      <a:round/>
                    </a:lnTlToBr>
                    <a:lnBlToTr w="12700" cap="flat" cmpd="sng" algn="ctr">
                      <a:noFill/>
                      <a:prstDash val="solid"/>
                      <a:round/>
                    </a:lnBlToTr>
                    <a:noFill/>
                  </a:tcPr>
                </a:tc>
              </a:tr>
              <a:tr h="600075">
                <a:tc>
                  <a:txBody>
                    <a:bodyPr/>
                    <a:lstStyle/>
                    <a:p>
                      <a:pPr marL="0" indent="0">
                        <a:lnSpc>
                          <a:spcPct val="150000"/>
                        </a:lnSpc>
                        <a:buNone/>
                      </a:pPr>
                      <a:r>
                        <a:rPr lang="en-US" sz="1300">
                          <a:solidFill>
                            <a:srgbClr val="000000">
                              <a:alpha val="100000"/>
                            </a:srgbClr>
                          </a:solidFill>
                          <a:latin typeface="Calibri"/>
                          <a:ea typeface="Calibri"/>
                          <a:cs typeface="Calibri"/>
                        </a:rPr>
                        <a:t>The maximum order is</a:t>
                      </a:r>
                      <a:r>
                        <a:rPr lang="en-US" sz="1300">
                          <a:solidFill>
                            <a:srgbClr val="FF0000">
                              <a:alpha val="100000"/>
                            </a:srgbClr>
                          </a:solidFill>
                          <a:latin typeface="Calibri"/>
                          <a:ea typeface="Calibri"/>
                          <a:cs typeface="Calibri"/>
                        </a:rPr>
                        <a:t> 15</a:t>
                      </a:r>
                      <a:r>
                        <a:rPr lang="en-US" sz="1300">
                          <a:solidFill>
                            <a:srgbClr val="000000">
                              <a:alpha val="100000"/>
                            </a:srgbClr>
                          </a:solidFill>
                          <a:latin typeface="Calibri"/>
                          <a:ea typeface="Calibri"/>
                          <a:cs typeface="Calibri"/>
                        </a:rPr>
                        <a:t> items each time.</a:t>
                      </a:r>
                      <a:endParaRPr/>
                    </a:p>
                  </a:txBody>
                  <a:tcPr anchor="ctr" marL="57150" marR="57150">
                    <a:lnL w="12700" cap="flat" cmpd="sng" algn="ctr">
                      <a:solidFill>
                        <a:srgbClr val="A5A5A5">
                          <a:alpha val="100000"/>
                        </a:srgbClr>
                      </a:solidFill>
                      <a:prstDash val="solid"/>
                      <a:round/>
                    </a:lnL>
                    <a:lnR w="12700" cap="flat" cmpd="sng" algn="ctr">
                      <a:solidFill>
                        <a:srgbClr val="A5A5A5">
                          <a:alpha val="100000"/>
                        </a:srgbClr>
                      </a:solidFill>
                      <a:prstDash val="solid"/>
                      <a:round/>
                    </a:lnR>
                    <a:lnT w="12700" cap="flat" cmpd="sng" algn="ctr">
                      <a:solidFill>
                        <a:srgbClr val="A5A5A5">
                          <a:alpha val="100000"/>
                        </a:srgbClr>
                      </a:solidFill>
                      <a:prstDash val="solid"/>
                      <a:round/>
                    </a:lnT>
                    <a:lnB w="12700" cap="flat" cmpd="sng" algn="ctr">
                      <a:solidFill>
                        <a:srgbClr val="A5A5A5">
                          <a:alpha val="100000"/>
                        </a:srgbClr>
                      </a:solidFill>
                      <a:prstDash val="solid"/>
                      <a:round/>
                    </a:lnB>
                    <a:lnTlToBr w="12700" cap="flat" cmpd="sng" algn="ctr">
                      <a:noFill/>
                      <a:prstDash val="solid"/>
                      <a:round/>
                    </a:lnTlToBr>
                    <a:lnBlToTr w="12700" cap="flat" cmpd="sng" algn="ctr">
                      <a:noFill/>
                      <a:prstDash val="solid"/>
                      <a:round/>
                    </a:lnBlToTr>
                    <a:solidFill>
                      <a:srgbClr val="A5A5A5">
                        <a:alpha val="100000"/>
                      </a:srgbClr>
                    </a:solidFill>
                  </a:tcPr>
                </a:tc>
              </a:tr>
              <a:tr h="419100">
                <a:tc>
                  <a:txBody>
                    <a:bodyPr/>
                    <a:lstStyle/>
                    <a:p>
                      <a:pPr marL="0" indent="0">
                        <a:buNone/>
                      </a:pPr>
                      <a:r>
                        <a:rPr lang="en-US" sz="1300">
                          <a:solidFill>
                            <a:srgbClr val="000000">
                              <a:alpha val="100000"/>
                            </a:srgbClr>
                          </a:solidFill>
                          <a:latin typeface="Calibri"/>
                          <a:ea typeface="Calibri"/>
                          <a:cs typeface="Calibri"/>
                        </a:rPr>
                        <a:t>The maximum order the deliveryman can receive each time is </a:t>
                      </a:r>
                      <a:r>
                        <a:rPr lang="en-US" sz="1300">
                          <a:solidFill>
                            <a:srgbClr val="FF0000">
                              <a:alpha val="100000"/>
                            </a:srgbClr>
                          </a:solidFill>
                          <a:latin typeface="Calibri"/>
                          <a:ea typeface="Calibri"/>
                          <a:cs typeface="Calibri"/>
                        </a:rPr>
                        <a:t>5</a:t>
                      </a:r>
                      <a:r>
                        <a:rPr lang="en-US" sz="1300">
                          <a:solidFill>
                            <a:srgbClr val="000000">
                              <a:alpha val="100000"/>
                            </a:srgbClr>
                          </a:solidFill>
                          <a:latin typeface="Calibri"/>
                          <a:ea typeface="Calibri"/>
                          <a:cs typeface="Calibri"/>
                        </a:rPr>
                        <a:t>.</a:t>
                      </a:r>
                      <a:endParaRPr/>
                    </a:p>
                    <a:p>
                      <a:pPr marL="0" indent="0">
                        <a:lnSpc>
                          <a:spcPct val="150000"/>
                        </a:lnSpc>
                        <a:buNone/>
                      </a:pPr>
                      <a:r>
                        <a:rPr lang="en-US" sz="1300">
                          <a:solidFill>
                            <a:srgbClr val="000000">
                              <a:alpha val="100000"/>
                            </a:srgbClr>
                          </a:solidFill>
                          <a:latin typeface="Calibri"/>
                          <a:ea typeface="Calibri"/>
                          <a:cs typeface="Calibri"/>
                        </a:rPr>
                        <a:t/>
                      </a:r>
                      <a:endParaRPr/>
                    </a:p>
                  </a:txBody>
                  <a:tcPr anchor="ctr" marL="57150" marR="57150">
                    <a:lnL w="12700" cap="flat" cmpd="sng" algn="ctr">
                      <a:solidFill>
                        <a:srgbClr val="A5A5A5">
                          <a:alpha val="100000"/>
                        </a:srgbClr>
                      </a:solidFill>
                      <a:prstDash val="solid"/>
                      <a:round/>
                    </a:lnL>
                    <a:lnR w="12700" cap="flat" cmpd="sng" algn="ctr">
                      <a:solidFill>
                        <a:srgbClr val="A5A5A5">
                          <a:alpha val="100000"/>
                        </a:srgbClr>
                      </a:solidFill>
                      <a:prstDash val="solid"/>
                      <a:round/>
                    </a:lnR>
                    <a:lnT w="12700" cap="flat" cmpd="sng" algn="ctr">
                      <a:solidFill>
                        <a:srgbClr val="A5A5A5">
                          <a:alpha val="100000"/>
                        </a:srgbClr>
                      </a:solidFill>
                      <a:prstDash val="solid"/>
                      <a:round/>
                    </a:lnT>
                    <a:lnB w="12700" cap="flat" cmpd="sng" algn="ctr">
                      <a:solidFill>
                        <a:srgbClr val="A5A5A5">
                          <a:alpha val="100000"/>
                        </a:srgbClr>
                      </a:solidFill>
                      <a:prstDash val="solid"/>
                      <a:round/>
                    </a:lnB>
                    <a:lnTlToBr w="12700" cap="flat" cmpd="sng" algn="ctr">
                      <a:noFill/>
                      <a:prstDash val="solid"/>
                      <a:round/>
                    </a:lnTlToBr>
                    <a:lnBlToTr w="12700" cap="flat" cmpd="sng" algn="ctr">
                      <a:noFill/>
                      <a:prstDash val="solid"/>
                      <a:round/>
                    </a:lnBlToTr>
                    <a:noFill/>
                  </a:tcPr>
                </a:tc>
              </a:tr>
              <a:tr h="419100">
                <a:tc>
                  <a:txBody>
                    <a:bodyPr/>
                    <a:lstStyle/>
                    <a:p>
                      <a:pPr marL="0" indent="0">
                        <a:buNone/>
                      </a:pPr>
                      <a:r>
                        <a:rPr lang="en-US" sz="1300">
                          <a:solidFill>
                            <a:srgbClr val="000000">
                              <a:alpha val="100000"/>
                            </a:srgbClr>
                          </a:solidFill>
                          <a:latin typeface="Calibri"/>
                          <a:ea typeface="Calibri"/>
                          <a:cs typeface="Calibri"/>
                        </a:rPr>
                        <a:t>The maximum delivery distance is</a:t>
                      </a:r>
                      <a:r>
                        <a:rPr lang="en-US" sz="1300">
                          <a:solidFill>
                            <a:srgbClr val="FF0000">
                              <a:alpha val="100000"/>
                            </a:srgbClr>
                          </a:solidFill>
                          <a:latin typeface="Calibri"/>
                          <a:ea typeface="Calibri"/>
                          <a:cs typeface="Calibri"/>
                        </a:rPr>
                        <a:t> 2.5km</a:t>
                      </a:r>
                      <a:r>
                        <a:rPr lang="en-US" sz="1300">
                          <a:solidFill>
                            <a:srgbClr val="000000">
                              <a:alpha val="100000"/>
                            </a:srgbClr>
                          </a:solidFill>
                          <a:latin typeface="Calibri"/>
                          <a:ea typeface="Calibri"/>
                          <a:cs typeface="Calibri"/>
                        </a:rPr>
                        <a:t> around the restaurant.</a:t>
                      </a:r>
                      <a:endParaRPr/>
                    </a:p>
                    <a:p>
                      <a:pPr marL="0" indent="0">
                        <a:lnSpc>
                          <a:spcPct val="150000"/>
                        </a:lnSpc>
                        <a:buNone/>
                      </a:pPr>
                      <a:r>
                        <a:rPr lang="en-US" sz="1300">
                          <a:solidFill>
                            <a:srgbClr val="000000">
                              <a:alpha val="100000"/>
                            </a:srgbClr>
                          </a:solidFill>
                          <a:latin typeface="Calibri"/>
                          <a:ea typeface="Calibri"/>
                          <a:cs typeface="Calibri"/>
                        </a:rPr>
                        <a:t/>
                      </a:r>
                      <a:endParaRPr/>
                    </a:p>
                  </a:txBody>
                  <a:tcPr anchor="ctr" marL="57150" marR="57150">
                    <a:lnL w="12700" cap="flat" cmpd="sng" algn="ctr">
                      <a:solidFill>
                        <a:srgbClr val="A5A5A5">
                          <a:alpha val="100000"/>
                        </a:srgbClr>
                      </a:solidFill>
                      <a:prstDash val="solid"/>
                      <a:round/>
                    </a:lnL>
                    <a:lnR w="12700" cap="flat" cmpd="sng" algn="ctr">
                      <a:solidFill>
                        <a:srgbClr val="A5A5A5">
                          <a:alpha val="100000"/>
                        </a:srgbClr>
                      </a:solidFill>
                      <a:prstDash val="solid"/>
                      <a:round/>
                    </a:lnR>
                    <a:lnT w="12700" cap="flat" cmpd="sng" algn="ctr">
                      <a:solidFill>
                        <a:srgbClr val="A5A5A5">
                          <a:alpha val="100000"/>
                        </a:srgbClr>
                      </a:solidFill>
                      <a:prstDash val="solid"/>
                      <a:round/>
                    </a:lnT>
                    <a:lnB w="12700" cap="flat" cmpd="sng" algn="ctr">
                      <a:solidFill>
                        <a:srgbClr val="A5A5A5">
                          <a:alpha val="100000"/>
                        </a:srgbClr>
                      </a:solidFill>
                      <a:prstDash val="solid"/>
                      <a:round/>
                    </a:lnB>
                    <a:lnTlToBr w="12700" cap="flat" cmpd="sng" algn="ctr">
                      <a:noFill/>
                      <a:prstDash val="solid"/>
                      <a:round/>
                    </a:lnTlToBr>
                    <a:lnBlToTr w="12700" cap="flat" cmpd="sng" algn="ctr">
                      <a:noFill/>
                      <a:prstDash val="solid"/>
                      <a:round/>
                    </a:lnBlToTr>
                    <a:solidFill>
                      <a:srgbClr val="A5A5A5">
                        <a:alpha val="100000"/>
                      </a:srgbClr>
                    </a:solidFill>
                  </a:tcPr>
                </a:tc>
              </a:tr>
            </a:tbl>
          </a:graphicData>
        </a:graphic>
      </p:graphicFrame>
      <p:sp>
        <p:nvSpPr>
          <p:cNvPr id="38" name=""/>
          <p:cNvSpPr txBox="1"/>
          <p:nvPr/>
        </p:nvSpPr>
        <p:spPr>
          <a:xfrm>
            <a:off x="4096870" y="2205318"/>
            <a:ext cx="5065058" cy="369332"/>
          </a:xfrm>
          <a:prstGeom prst="rect">
            <a:avLst/>
          </a:prstGeom>
          <a:noFill/>
        </p:spPr>
        <p:txBody>
          <a:bodyPr lIns="91440" rIns="91440" tIns="45720" bIns="45720" rtlCol="0" anchor="t">
            <a:spAutoFit/>
          </a:bodyPr>
          <a:p>
            <a:pPr marL="0" indent="0">
              <a:buNone/>
            </a:pPr>
            <a:r>
              <a:rPr lang="en-US" sz="1800">
                <a:solidFill>
                  <a:srgbClr val="000000">
                    <a:alpha val="100000"/>
                  </a:srgbClr>
                </a:solidFill>
                <a:latin typeface="Calibri"/>
                <a:ea typeface="Calibri"/>
                <a:cs typeface="Calibri"/>
              </a:rPr>
              <a:t>Organizational requirements</a:t>
            </a:r>
            <a:endParaRPr/>
          </a:p>
        </p:txBody>
      </p:sp>
      <p:sp>
        <p:nvSpPr>
          <p:cNvPr id="39" name=""/>
          <p:cNvSpPr txBox="1"/>
          <p:nvPr/>
        </p:nvSpPr>
        <p:spPr>
          <a:xfrm>
            <a:off x="62752" y="5844988"/>
            <a:ext cx="11636187" cy="1200329"/>
          </a:xfrm>
          <a:prstGeom prst="rect">
            <a:avLst/>
          </a:prstGeom>
          <a:noFill/>
        </p:spPr>
        <p:txBody>
          <a:bodyPr lIns="91440" rIns="91440" tIns="45720" bIns="45720" rtlCol="0" anchor="t">
            <a:spAutoFit/>
          </a:bodyPr>
          <a:p>
            <a:pPr marL="0" indent="0">
              <a:buNone/>
            </a:pPr>
            <a:r>
              <a:rPr lang="en-US" sz="1800">
                <a:solidFill>
                  <a:srgbClr val="000000">
                    <a:alpha val="100000"/>
                  </a:srgbClr>
                </a:solidFill>
              </a:rPr>
              <a:t>External requirement: </a:t>
            </a:r>
            <a:endParaRPr/>
          </a:p>
          <a:p>
            <a:pPr marL="0" indent="0">
              <a:buNone/>
            </a:pPr>
            <a:r>
              <a:rPr lang="en-US" sz="1800">
                <a:solidFill>
                  <a:srgbClr val="000000">
                    <a:alpha val="100000"/>
                  </a:srgbClr>
                </a:solidFill>
              </a:rPr>
              <a:t>The system shall not disclose any </a:t>
            </a:r>
            <a:r>
              <a:rPr lang="en-US" sz="1800">
                <a:solidFill>
                  <a:srgbClr val="FF0000">
                    <a:alpha val="100000"/>
                  </a:srgbClr>
                </a:solidFill>
                <a:latin typeface="Calibri"/>
                <a:ea typeface="Calibri"/>
                <a:cs typeface="Calibri"/>
              </a:rPr>
              <a:t>personal information and credit card</a:t>
            </a:r>
            <a:r>
              <a:rPr lang="en-US" sz="1800">
                <a:solidFill>
                  <a:srgbClr val="000000">
                    <a:alpha val="100000"/>
                  </a:srgbClr>
                </a:solidFill>
              </a:rPr>
              <a:t> </a:t>
            </a:r>
            <a:r>
              <a:rPr lang="en-US" sz="1800">
                <a:solidFill>
                  <a:srgbClr val="FF0000">
                    <a:alpha val="100000"/>
                  </a:srgbClr>
                </a:solidFill>
                <a:latin typeface="Calibri"/>
                <a:ea typeface="Calibri"/>
                <a:cs typeface="Calibri"/>
              </a:rPr>
              <a:t>number</a:t>
            </a:r>
            <a:r>
              <a:rPr lang="en-US" sz="1800">
                <a:solidFill>
                  <a:srgbClr val="000000">
                    <a:alpha val="100000"/>
                  </a:srgbClr>
                </a:solidFill>
              </a:rPr>
              <a:t> of the customers apart from their name and reference number to the operators of the system.</a:t>
            </a:r>
            <a:endParaRPr/>
          </a:p>
          <a:p>
            <a:pPr marL="0" indent="0">
              <a:buNone/>
            </a:pPr>
            <a:r>
              <a:rPr lang="en-US" spc="0"/>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40" name=""/>
        <p:cNvGrpSpPr/>
        <p:nvPr/>
      </p:nvGrpSpPr>
      <p:grpSpPr>
        <a:xfrm>
          <a:off x="0" y="0"/>
          <a:ext cx="12192000" cy="6858000"/>
          <a:chOff x="0" y="0"/>
          <a:chExt cx="12192000" cy="6858000"/>
        </a:xfrm>
      </p:grpSpPr>
      <p:sp>
        <p:nvSpPr>
          <p:cNvPr id="41" name=""/>
          <p:cNvSpPr/>
          <p:nvPr/>
        </p:nvSpPr>
        <p:spPr>
          <a:xfrm>
            <a:off x="0" y="0"/>
            <a:ext cx="12192000" cy="6858000"/>
          </a:xfrm>
          <a:prstGeom prst="rect">
            <a:avLst/>
          </a:prstGeom>
          <a:solidFill>
            <a:srgbClr val="0C0C0C">
              <a:alpha val="100000"/>
            </a:srgbClr>
          </a:solidFill>
        </p:spPr>
        <p:txBody>
          <a:bodyPr lIns="85725" rIns="85725" tIns="85725" bIns="85725" rtlCol="0" anchor="ctr">
            <a:normAutofit/>
          </a:bodyPr>
          <a:p>
            <a:pPr algn="ctr" marL="0" indent="0">
              <a:lnSpc>
                <a:spcPct val="150000"/>
              </a:lnSpc>
              <a:buNone/>
            </a:pPr>
            <a:r>
              <a:rPr lang="en-US" spc="0"/>
              <a:t/>
            </a:r>
            <a:endParaRPr/>
          </a:p>
        </p:txBody>
      </p:sp>
      <p:cxnSp>
        <p:nvCxnSpPr>
          <p:cNvPr id="42" name=""/>
          <p:cNvCxnSpPr/>
          <p:nvPr/>
        </p:nvCxnSpPr>
        <p:spPr>
          <a:xfrm>
            <a:off x="585285" y="0"/>
            <a:ext cx="9525" cy="6858000"/>
          </a:xfrm>
          <a:prstGeom prst="line">
            <a:avLst/>
          </a:prstGeom>
          <a:ln w="12700" cap="flat" cmpd="sng" algn="ctr">
            <a:solidFill>
              <a:srgbClr val="ED7D31">
                <a:alpha val="100000"/>
              </a:srgbClr>
            </a:solidFill>
            <a:prstDash val="solid"/>
            <a:round/>
          </a:ln>
        </p:spPr>
      </p:cxnSp>
      <p:cxnSp>
        <p:nvCxnSpPr>
          <p:cNvPr id="43" name=""/>
          <p:cNvCxnSpPr/>
          <p:nvPr/>
        </p:nvCxnSpPr>
        <p:spPr>
          <a:xfrm flipH="1">
            <a:off x="0" y="6252485"/>
            <a:ext cx="12192000" cy="9525"/>
          </a:xfrm>
          <a:prstGeom prst="line">
            <a:avLst/>
          </a:prstGeom>
          <a:ln w="12700" cap="flat" cmpd="sng" algn="ctr">
            <a:solidFill>
              <a:srgbClr val="ED7D31">
                <a:alpha val="100000"/>
              </a:srgbClr>
            </a:solidFill>
            <a:prstDash val="solid"/>
            <a:round/>
          </a:ln>
        </p:spPr>
      </p:cxnSp>
      <p:sp>
        <p:nvSpPr>
          <p:cNvPr id="44" name="Placeholder for sldNum"/>
          <p:cNvSpPr>
            <a:spLocks noGrp="1"/>
          </p:cNvSpPr>
          <p:nvPr>
            <p:ph type="sldNum" idx="2"/>
          </p:nvPr>
        </p:nvSpPr>
        <p:spPr>
          <a:prstGeom prst="rect">
            <a:avLst/>
          </a:prstGeom>
          <a:noFill/>
        </p:spPr>
        <p:txBody>
          <a:bodyPr lIns="85725" rIns="85725" tIns="85725" bIns="85725" rtlCol="0">
            <a:normAutofit/>
          </a:bodyPr>
          <a:p>
            <a:fld id="{17712CF1-9D91-D3DE-5033-FDD2E8061697}" type="slidenum">
              <a:t>5</a:t>
            </a:fld>
          </a:p>
        </p:txBody>
      </p:sp>
      <p:sp>
        <p:nvSpPr>
          <p:cNvPr id="45" name=""/>
          <p:cNvSpPr txBox="1"/>
          <p:nvPr/>
        </p:nvSpPr>
        <p:spPr>
          <a:xfrm>
            <a:off x="1709814" y="1834786"/>
            <a:ext cx="8782143" cy="3134371"/>
          </a:xfrm>
          <a:prstGeom prst="rect">
            <a:avLst/>
          </a:prstGeom>
          <a:noFill/>
        </p:spPr>
        <p:txBody>
          <a:bodyPr lIns="91440" rIns="91440" tIns="45720" bIns="45720" rtlCol="0" anchor="ctr">
            <a:spAutoFit/>
          </a:bodyPr>
          <a:p>
            <a:pPr algn="ctr" marL="0" indent="0">
              <a:spcAft>
                <a:spcPts val="600"/>
              </a:spcAft>
              <a:buNone/>
            </a:pPr>
            <a:r>
              <a:rPr lang="en-US" sz="5100">
                <a:solidFill>
                  <a:srgbClr val="FFFFFF">
                    <a:alpha val="100000"/>
                  </a:srgbClr>
                </a:solidFill>
                <a:latin typeface="Calibri Light"/>
                <a:ea typeface="Calibri Light"/>
                <a:cs typeface="Calibri Light"/>
              </a:rPr>
              <a:t>Functional requirements of the proposed system</a:t>
            </a:r>
            <a:endParaRPr/>
          </a:p>
        </p:txBody>
      </p:sp>
      <p:sp>
        <p:nvSpPr>
          <p:cNvPr id="46" name=""/>
          <p:cNvSpPr txBox="1"/>
          <p:nvPr/>
        </p:nvSpPr>
        <p:spPr>
          <a:xfrm>
            <a:off x="3608381" y="5236352"/>
            <a:ext cx="2743200" cy="584775"/>
          </a:xfrm>
          <a:prstGeom prst="rect">
            <a:avLst/>
          </a:prstGeom>
          <a:noFill/>
        </p:spPr>
        <p:txBody>
          <a:bodyPr lIns="91440" rIns="91440" tIns="45720" bIns="45720" rtlCol="0" anchor="t">
            <a:spAutoFit/>
          </a:bodyPr>
          <a:p>
            <a:pPr marL="0" indent="0">
              <a:buNone/>
            </a:pPr>
            <a:r>
              <a:rPr lang="en-US" sz="3200" b="1">
                <a:solidFill>
                  <a:srgbClr val="FFFFFF">
                    <a:alpha val="100000"/>
                  </a:srgbClr>
                </a:solidFill>
                <a:latin typeface="Calibri Light"/>
                <a:ea typeface="Calibri Light"/>
                <a:cs typeface="Calibri Light"/>
              </a:rPr>
              <a:t>Chef</a:t>
            </a:r>
            <a:endParaRPr/>
          </a:p>
        </p:txBody>
      </p:sp>
      <p:sp>
        <p:nvSpPr>
          <p:cNvPr id="47" name=""/>
          <p:cNvSpPr txBox="1"/>
          <p:nvPr/>
        </p:nvSpPr>
        <p:spPr>
          <a:xfrm>
            <a:off x="6479077" y="5236353"/>
            <a:ext cx="2743200" cy="584775"/>
          </a:xfrm>
          <a:prstGeom prst="rect">
            <a:avLst/>
          </a:prstGeom>
          <a:noFill/>
        </p:spPr>
        <p:txBody>
          <a:bodyPr lIns="91440" rIns="91440" tIns="45720" bIns="45720" rtlCol="0" anchor="t">
            <a:spAutoFit/>
          </a:bodyPr>
          <a:p>
            <a:pPr marL="0" indent="0">
              <a:buNone/>
            </a:pPr>
            <a:r>
              <a:rPr lang="en-US" sz="3200" b="1">
                <a:solidFill>
                  <a:srgbClr val="FFFFFF">
                    <a:alpha val="100000"/>
                  </a:srgbClr>
                </a:solidFill>
                <a:latin typeface="Calibri Light"/>
                <a:ea typeface="Calibri Light"/>
                <a:cs typeface="Calibri Light"/>
              </a:rPr>
              <a:t>vendor</a:t>
            </a:r>
            <a:endParaRPr/>
          </a:p>
        </p:txBody>
      </p:sp>
      <p:sp>
        <p:nvSpPr>
          <p:cNvPr id="48" name=""/>
          <p:cNvSpPr txBox="1"/>
          <p:nvPr/>
        </p:nvSpPr>
        <p:spPr>
          <a:xfrm>
            <a:off x="9222277" y="5245221"/>
            <a:ext cx="2743200" cy="584775"/>
          </a:xfrm>
          <a:prstGeom prst="rect">
            <a:avLst/>
          </a:prstGeom>
          <a:noFill/>
        </p:spPr>
        <p:txBody>
          <a:bodyPr lIns="91440" rIns="91440" tIns="45720" bIns="45720" rtlCol="0" anchor="t">
            <a:spAutoFit/>
          </a:bodyPr>
          <a:p>
            <a:pPr marL="0" indent="0">
              <a:buNone/>
            </a:pPr>
            <a:r>
              <a:rPr lang="en-US" sz="3200" b="1">
                <a:solidFill>
                  <a:srgbClr val="FFFFFF">
                    <a:alpha val="100000"/>
                  </a:srgbClr>
                </a:solidFill>
                <a:latin typeface="Calibri Light"/>
                <a:ea typeface="Calibri Light"/>
                <a:cs typeface="Calibri Light"/>
              </a:rPr>
              <a:t>Deliveryman</a:t>
            </a:r>
            <a:endParaRPr/>
          </a:p>
        </p:txBody>
      </p:sp>
      <p:sp>
        <p:nvSpPr>
          <p:cNvPr id="49" name=""/>
          <p:cNvSpPr txBox="1"/>
          <p:nvPr/>
        </p:nvSpPr>
        <p:spPr>
          <a:xfrm>
            <a:off x="737685" y="5221487"/>
            <a:ext cx="2743200" cy="584775"/>
          </a:xfrm>
          <a:prstGeom prst="rect">
            <a:avLst/>
          </a:prstGeom>
          <a:noFill/>
        </p:spPr>
        <p:txBody>
          <a:bodyPr lIns="91440" rIns="91440" tIns="45720" bIns="45720" rtlCol="0" anchor="t">
            <a:spAutoFit/>
          </a:bodyPr>
          <a:p>
            <a:pPr marL="0" indent="0">
              <a:buNone/>
            </a:pPr>
            <a:r>
              <a:rPr lang="en-US" sz="3200" b="1">
                <a:solidFill>
                  <a:srgbClr val="FFFFFF">
                    <a:alpha val="100000"/>
                  </a:srgbClr>
                </a:solidFill>
                <a:latin typeface="Calibri Light"/>
                <a:ea typeface="Calibri Light"/>
                <a:cs typeface="Calibri Light"/>
              </a:rPr>
              <a:t>Customers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50" name=""/>
        <p:cNvGrpSpPr/>
        <p:nvPr/>
      </p:nvGrpSpPr>
      <p:grpSpPr>
        <a:xfrm>
          <a:off x="0" y="0"/>
          <a:ext cx="13234607" cy="6858000"/>
          <a:chOff x="0" y="0"/>
          <a:chExt cx="13234607" cy="6858000"/>
        </a:xfrm>
      </p:grpSpPr>
      <p:sp>
        <p:nvSpPr>
          <p:cNvPr id="51" name=""/>
          <p:cNvSpPr/>
          <p:nvPr/>
        </p:nvSpPr>
        <p:spPr>
          <a:xfrm>
            <a:off x="3048" y="0"/>
            <a:ext cx="12188952" cy="6858000"/>
          </a:xfrm>
          <a:prstGeom prst="rect">
            <a:avLst/>
          </a:prstGeom>
          <a:solidFill>
            <a:srgbClr val="44546A">
              <a:alpha val="100000"/>
            </a:srgbClr>
          </a:solidFill>
        </p:spPr>
        <p:txBody>
          <a:bodyPr lIns="85725" rIns="85725" tIns="85725" bIns="85725" rtlCol="0" anchor="ctr">
            <a:normAutofit/>
          </a:bodyPr>
          <a:p>
            <a:pPr algn="ctr" marL="0" indent="0">
              <a:lnSpc>
                <a:spcPct val="150000"/>
              </a:lnSpc>
              <a:buNone/>
            </a:pPr>
            <a:r>
              <a:rPr lang="en-US" spc="0"/>
              <a:t/>
            </a:r>
            <a:endParaRPr/>
          </a:p>
        </p:txBody>
      </p:sp>
      <p:sp>
        <p:nvSpPr>
          <p:cNvPr id="52" name=""/>
          <p:cNvSpPr/>
          <p:nvPr/>
        </p:nvSpPr>
        <p:spPr>
          <a:xfrm>
            <a:off x="0" y="0"/>
            <a:ext cx="12188952" cy="6858000"/>
          </a:xfrm>
          <a:prstGeom prst="rect">
            <a:avLst/>
          </a:prstGeom>
          <a:solidFill>
            <a:srgbClr val="000000">
              <a:alpha val="53000"/>
            </a:srgbClr>
          </a:solidFill>
        </p:spPr>
        <p:txBody>
          <a:bodyPr lIns="85725" rIns="85725" tIns="85725" bIns="85725" rtlCol="0" anchor="ctr">
            <a:normAutofit/>
          </a:bodyPr>
          <a:p>
            <a:pPr algn="ctr" marL="0" indent="0">
              <a:lnSpc>
                <a:spcPct val="150000"/>
              </a:lnSpc>
              <a:buNone/>
            </a:pPr>
            <a:r>
              <a:rPr lang="en-US" spc="0"/>
              <a:t/>
            </a:r>
            <a:endParaRPr/>
          </a:p>
        </p:txBody>
      </p:sp>
      <p:grpSp>
        <p:nvGrpSpPr>
          <p:cNvPr id="53" name="Group 53"/>
          <p:cNvGrpSpPr/>
          <p:nvPr/>
        </p:nvGrpSpPr>
        <p:grpSpPr>
          <a:xfrm rot="16200000">
            <a:off x="474192" y="482489"/>
            <a:ext cx="304800" cy="429768"/>
            <a:chOff x="474192" y="482489"/>
            <a:chExt cx="304800" cy="429768"/>
          </a:xfrm>
        </p:grpSpPr>
        <p:cxnSp>
          <p:nvCxnSpPr>
            <p:cNvPr id="54" name=""/>
            <p:cNvCxnSpPr/>
            <p:nvPr/>
          </p:nvCxnSpPr>
          <p:spPr>
            <a:xfrm>
              <a:off x="474192" y="482489"/>
              <a:ext cx="9525" cy="429768"/>
            </a:xfrm>
            <a:prstGeom prst="line">
              <a:avLst/>
            </a:prstGeom>
            <a:ln w="25400" cap="flat" cmpd="sng" algn="ctr">
              <a:solidFill>
                <a:srgbClr val="F0EFEF">
                  <a:alpha val="50000"/>
                </a:srgbClr>
              </a:solidFill>
              <a:prstDash val="sysDot"/>
              <a:round/>
            </a:ln>
          </p:spPr>
        </p:cxnSp>
        <p:cxnSp>
          <p:nvCxnSpPr>
            <p:cNvPr id="55" name=""/>
            <p:cNvCxnSpPr/>
            <p:nvPr/>
          </p:nvCxnSpPr>
          <p:spPr>
            <a:xfrm>
              <a:off x="575792" y="482489"/>
              <a:ext cx="9525" cy="429768"/>
            </a:xfrm>
            <a:prstGeom prst="line">
              <a:avLst/>
            </a:prstGeom>
            <a:ln w="25400" cap="flat" cmpd="sng" algn="ctr">
              <a:solidFill>
                <a:srgbClr val="F0EFEF">
                  <a:alpha val="50000"/>
                </a:srgbClr>
              </a:solidFill>
              <a:prstDash val="sysDot"/>
              <a:round/>
            </a:ln>
          </p:spPr>
        </p:cxnSp>
        <p:cxnSp>
          <p:nvCxnSpPr>
            <p:cNvPr id="56" name=""/>
            <p:cNvCxnSpPr/>
            <p:nvPr/>
          </p:nvCxnSpPr>
          <p:spPr>
            <a:xfrm>
              <a:off x="677392" y="482489"/>
              <a:ext cx="9525" cy="429768"/>
            </a:xfrm>
            <a:prstGeom prst="line">
              <a:avLst/>
            </a:prstGeom>
            <a:ln w="25400" cap="flat" cmpd="sng" algn="ctr">
              <a:solidFill>
                <a:srgbClr val="F0EFEF">
                  <a:alpha val="50000"/>
                </a:srgbClr>
              </a:solidFill>
              <a:prstDash val="sysDot"/>
              <a:round/>
            </a:ln>
          </p:spPr>
        </p:cxnSp>
        <p:cxnSp>
          <p:nvCxnSpPr>
            <p:cNvPr id="57" name=""/>
            <p:cNvCxnSpPr/>
            <p:nvPr/>
          </p:nvCxnSpPr>
          <p:spPr>
            <a:xfrm>
              <a:off x="778992" y="482489"/>
              <a:ext cx="9525" cy="429768"/>
            </a:xfrm>
            <a:prstGeom prst="line">
              <a:avLst/>
            </a:prstGeom>
            <a:ln w="25400" cap="flat" cmpd="sng" algn="ctr">
              <a:solidFill>
                <a:srgbClr val="F0EFEF">
                  <a:alpha val="50000"/>
                </a:srgbClr>
              </a:solidFill>
              <a:prstDash val="sysDot"/>
              <a:round/>
            </a:ln>
          </p:spPr>
        </p:cxnSp>
      </p:grpSp>
      <p:grpSp>
        <p:nvGrpSpPr>
          <p:cNvPr id="58" name="Group 58"/>
          <p:cNvGrpSpPr/>
          <p:nvPr/>
        </p:nvGrpSpPr>
        <p:grpSpPr>
          <a:xfrm>
            <a:off x="1" y="2075420"/>
            <a:ext cx="12048729" cy="4093306"/>
            <a:chOff x="1" y="2075420"/>
            <a:chExt cx="12048729" cy="4093306"/>
          </a:xfrm>
        </p:grpSpPr>
        <p:sp>
          <p:nvSpPr>
            <p:cNvPr id="59" name=""/>
            <p:cNvSpPr/>
            <p:nvPr/>
          </p:nvSpPr>
          <p:spPr>
            <a:xfrm rot="4500000">
              <a:off x="7942191" y="2507571"/>
              <a:ext cx="3563871" cy="3563871"/>
            </a:xfrm>
            <a:prstGeom prst="ellipse">
              <a:avLst/>
            </a:prstGeom>
            <a:noFill/>
            <a:ln w="31750" cap="flat" cmpd="sng" algn="ctr">
              <a:solidFill>
                <a:srgbClr val="4472C4">
                  <a:alpha val="100000"/>
                </a:srgbClr>
              </a:solidFill>
              <a:prstDash val="sysDot"/>
              <a:round/>
            </a:ln>
          </p:spPr>
          <p:txBody>
            <a:bodyPr lIns="85725" rIns="85725" tIns="85725" bIns="85725" rtlCol="0" anchor="ctr">
              <a:normAutofit/>
            </a:bodyPr>
            <a:p>
              <a:pPr algn="ctr" marL="0" indent="0">
                <a:lnSpc>
                  <a:spcPct val="150000"/>
                </a:lnSpc>
                <a:buNone/>
              </a:pPr>
              <a:r>
                <a:rPr lang="en-US" spc="0"/>
                <a:t/>
              </a:r>
              <a:endParaRPr/>
            </a:p>
          </p:txBody>
        </p:sp>
        <p:sp>
          <p:nvSpPr>
            <p:cNvPr id="60" name=""/>
            <p:cNvSpPr/>
            <p:nvPr/>
          </p:nvSpPr>
          <p:spPr>
            <a:xfrm rot="16200000">
              <a:off x="10435065" y="4048931"/>
              <a:ext cx="1381607" cy="1381607"/>
            </a:xfrm>
            <a:prstGeom prst="ellipse">
              <a:avLst/>
            </a:prstGeom>
            <a:noFill/>
            <a:ln w="31750" cap="flat" cmpd="sng" algn="ctr">
              <a:solidFill>
                <a:srgbClr val="4472C4">
                  <a:alpha val="100000"/>
                </a:srgbClr>
              </a:solidFill>
              <a:prstDash val="sysDot"/>
              <a:round/>
            </a:ln>
          </p:spPr>
          <p:txBody>
            <a:bodyPr lIns="85725" rIns="85725" tIns="85725" bIns="85725" rtlCol="0" anchor="ctr">
              <a:normAutofit/>
            </a:bodyPr>
            <a:p>
              <a:pPr algn="ctr" marL="0" indent="0">
                <a:lnSpc>
                  <a:spcPct val="150000"/>
                </a:lnSpc>
                <a:buNone/>
              </a:pPr>
              <a:r>
                <a:rPr lang="en-US" spc="0"/>
                <a:t/>
              </a:r>
              <a:endParaRPr/>
            </a:p>
          </p:txBody>
        </p:sp>
        <p:sp>
          <p:nvSpPr>
            <p:cNvPr id="61" name=""/>
            <p:cNvSpPr/>
            <p:nvPr/>
          </p:nvSpPr>
          <p:spPr>
            <a:xfrm rot="16200000">
              <a:off x="1" y="2075420"/>
              <a:ext cx="3144364" cy="3144364"/>
            </a:xfrm>
            <a:prstGeom prst="ellipse">
              <a:avLst/>
            </a:prstGeom>
            <a:solidFill>
              <a:srgbClr val="CCE6FF">
                <a:alpha val="100000"/>
              </a:srgbClr>
            </a:solidFill>
          </p:spPr>
          <p:txBody>
            <a:bodyPr lIns="85725" rIns="85725" tIns="85725" bIns="85725" rtlCol="0" anchor="ctr">
              <a:normAutofit/>
            </a:bodyPr>
            <a:p>
              <a:pPr algn="ctr" marL="0" indent="0">
                <a:lnSpc>
                  <a:spcPct val="150000"/>
                </a:lnSpc>
                <a:buNone/>
              </a:pPr>
              <a:r>
                <a:rPr lang="en-US" spc="0"/>
                <a:t/>
              </a:r>
              <a:endParaRPr/>
            </a:p>
          </p:txBody>
        </p:sp>
        <p:sp>
          <p:nvSpPr>
            <p:cNvPr id="62" name=""/>
            <p:cNvSpPr/>
            <p:nvPr/>
          </p:nvSpPr>
          <p:spPr>
            <a:xfrm rot="12600000">
              <a:off x="10150845" y="4270841"/>
              <a:ext cx="1897885" cy="1897885"/>
            </a:xfrm>
            <a:prstGeom prst="ellipse">
              <a:avLst/>
            </a:prstGeom>
            <a:solidFill>
              <a:srgbClr val="CCE6FF">
                <a:alpha val="100000"/>
              </a:srgbClr>
            </a:solidFill>
          </p:spPr>
          <p:txBody>
            <a:bodyPr lIns="85725" rIns="85725" tIns="85725" bIns="85725" rtlCol="0" anchor="ctr">
              <a:normAutofit/>
            </a:bodyPr>
            <a:p>
              <a:pPr algn="ctr" marL="0" indent="0">
                <a:lnSpc>
                  <a:spcPct val="150000"/>
                </a:lnSpc>
                <a:buNone/>
              </a:pPr>
              <a:r>
                <a:rPr lang="en-US" spc="0"/>
                <a:t/>
              </a:r>
              <a:endParaRPr/>
            </a:p>
          </p:txBody>
        </p:sp>
        <p:sp>
          <p:nvSpPr>
            <p:cNvPr id="63" name=""/>
            <p:cNvSpPr/>
            <p:nvPr/>
          </p:nvSpPr>
          <p:spPr>
            <a:xfrm rot="4500000">
              <a:off x="2046780" y="3040492"/>
              <a:ext cx="2579322" cy="2579322"/>
            </a:xfrm>
            <a:prstGeom prst="ellipse">
              <a:avLst/>
            </a:prstGeom>
            <a:noFill/>
            <a:ln w="31750" cap="flat" cmpd="sng" algn="ctr">
              <a:solidFill>
                <a:srgbClr val="4472C4">
                  <a:alpha val="100000"/>
                </a:srgbClr>
              </a:solidFill>
              <a:prstDash val="sysDot"/>
              <a:round/>
            </a:ln>
          </p:spPr>
          <p:txBody>
            <a:bodyPr lIns="85725" rIns="85725" tIns="85725" bIns="85725" rtlCol="0" anchor="ctr">
              <a:normAutofit/>
            </a:bodyPr>
            <a:p>
              <a:pPr algn="ctr" marL="0" indent="0">
                <a:lnSpc>
                  <a:spcPct val="150000"/>
                </a:lnSpc>
                <a:buNone/>
              </a:pPr>
              <a:r>
                <a:rPr lang="en-US" spc="0"/>
                <a:t/>
              </a:r>
              <a:endParaRPr/>
            </a:p>
          </p:txBody>
        </p:sp>
        <p:sp>
          <p:nvSpPr>
            <p:cNvPr id="64" name=""/>
            <p:cNvSpPr/>
            <p:nvPr/>
          </p:nvSpPr>
          <p:spPr>
            <a:xfrm rot="4500000">
              <a:off x="2224640" y="3193975"/>
              <a:ext cx="2243193" cy="2243193"/>
            </a:xfrm>
            <a:prstGeom prst="ellipse">
              <a:avLst/>
            </a:prstGeom>
            <a:noFill/>
            <a:ln w="31750" cap="flat" cmpd="sng" algn="ctr">
              <a:solidFill>
                <a:srgbClr val="4472C4">
                  <a:alpha val="100000"/>
                </a:srgbClr>
              </a:solidFill>
              <a:prstDash val="solid"/>
              <a:round/>
            </a:ln>
          </p:spPr>
          <p:txBody>
            <a:bodyPr lIns="85725" rIns="85725" tIns="85725" bIns="85725" rtlCol="0" anchor="ctr">
              <a:normAutofit/>
            </a:bodyPr>
            <a:p>
              <a:pPr algn="ctr" marL="0" indent="0">
                <a:lnSpc>
                  <a:spcPct val="150000"/>
                </a:lnSpc>
                <a:buNone/>
              </a:pPr>
              <a:r>
                <a:rPr lang="en-US" spc="0"/>
                <a:t/>
              </a:r>
              <a:endParaRPr/>
            </a:p>
          </p:txBody>
        </p:sp>
      </p:grpSp>
      <p:pic>
        <p:nvPicPr>
          <p:cNvPr id="65" name=""/>
          <p:cNvPicPr>
            <a:picLocks noChangeAspect="1"/>
          </p:cNvPicPr>
          <p:nvPr/>
        </p:nvPicPr>
        <p:blipFill>
          <a:blip r:embed="rId3">
            <a:extLst>
              <a:ext uri="{28A0092B-C50C-407E-A947-70E740481C1C}">
                <a14:useLocalDpi xmlns:a14="http://schemas.microsoft.com/office/drawing/2010/main" val="0"/>
              </a:ext>
            </a:extLst>
          </a:blip>
          <a:srcRect t="0" r="0" b="0" l="0"/>
          <a:stretch>
            <a:fillRect/>
          </a:stretch>
        </p:blipFill>
        <p:spPr>
          <a:xfrm>
            <a:off x="193557" y="212621"/>
            <a:ext cx="3044209" cy="2888648"/>
          </a:xfrm>
          <a:prstGeom prst="rect">
            <a:avLst/>
          </a:prstGeom>
        </p:spPr>
      </p:pic>
      <p:sp>
        <p:nvSpPr>
          <p:cNvPr id="66" name=""/>
          <p:cNvSpPr/>
          <p:nvPr/>
        </p:nvSpPr>
        <p:spPr>
          <a:xfrm rot="16200000">
            <a:off x="10438146" y="1042605"/>
            <a:ext cx="2796461" cy="711252"/>
          </a:xfrm>
          <a:prstGeom prst="rect">
            <a:avLst/>
          </a:prstGeom>
          <a:solidFill>
            <a:srgbClr val="CCE6FF">
              <a:alpha val="100000"/>
            </a:srgbClr>
          </a:solidFill>
        </p:spPr>
        <p:txBody>
          <a:bodyPr lIns="85725" rIns="85725" tIns="85725" bIns="85725" rtlCol="0" anchor="ctr">
            <a:normAutofit/>
          </a:bodyPr>
          <a:p>
            <a:pPr algn="ctr" marL="0" indent="0">
              <a:lnSpc>
                <a:spcPct val="150000"/>
              </a:lnSpc>
              <a:buNone/>
            </a:pPr>
            <a:r>
              <a:rPr lang="en-US" spc="0"/>
              <a:t/>
            </a:r>
            <a:endParaRPr/>
          </a:p>
        </p:txBody>
      </p:sp>
      <p:grpSp>
        <p:nvGrpSpPr>
          <p:cNvPr id="67" name="Group 67"/>
          <p:cNvGrpSpPr/>
          <p:nvPr/>
        </p:nvGrpSpPr>
        <p:grpSpPr>
          <a:xfrm>
            <a:off x="11259539" y="317578"/>
            <a:ext cx="548640" cy="549007"/>
            <a:chOff x="11259539" y="317578"/>
            <a:chExt cx="548640" cy="549007"/>
          </a:xfrm>
        </p:grpSpPr>
        <p:cxnSp>
          <p:nvCxnSpPr>
            <p:cNvPr id="68" name=""/>
            <p:cNvCxnSpPr/>
            <p:nvPr/>
          </p:nvCxnSpPr>
          <p:spPr>
            <a:xfrm>
              <a:off x="11259539" y="317578"/>
              <a:ext cx="548640" cy="9525"/>
            </a:xfrm>
            <a:prstGeom prst="line">
              <a:avLst/>
            </a:prstGeom>
            <a:ln w="31750" cap="flat" cmpd="sng" algn="ctr">
              <a:solidFill>
                <a:srgbClr val="4472C4">
                  <a:alpha val="100000"/>
                </a:srgbClr>
              </a:solidFill>
              <a:prstDash val="sysDot"/>
              <a:round/>
            </a:ln>
          </p:spPr>
        </p:cxnSp>
        <p:cxnSp>
          <p:nvCxnSpPr>
            <p:cNvPr id="69" name=""/>
            <p:cNvCxnSpPr/>
            <p:nvPr/>
          </p:nvCxnSpPr>
          <p:spPr>
            <a:xfrm>
              <a:off x="11259539" y="500580"/>
              <a:ext cx="548640" cy="9525"/>
            </a:xfrm>
            <a:prstGeom prst="line">
              <a:avLst/>
            </a:prstGeom>
            <a:ln w="31750" cap="flat" cmpd="sng" algn="ctr">
              <a:solidFill>
                <a:srgbClr val="4472C4">
                  <a:alpha val="100000"/>
                </a:srgbClr>
              </a:solidFill>
              <a:prstDash val="sysDot"/>
              <a:round/>
            </a:ln>
          </p:spPr>
        </p:cxnSp>
        <p:cxnSp>
          <p:nvCxnSpPr>
            <p:cNvPr id="70" name=""/>
            <p:cNvCxnSpPr/>
            <p:nvPr/>
          </p:nvCxnSpPr>
          <p:spPr>
            <a:xfrm>
              <a:off x="11259539" y="683582"/>
              <a:ext cx="548640" cy="9525"/>
            </a:xfrm>
            <a:prstGeom prst="line">
              <a:avLst/>
            </a:prstGeom>
            <a:ln w="31750" cap="flat" cmpd="sng" algn="ctr">
              <a:solidFill>
                <a:srgbClr val="4472C4">
                  <a:alpha val="100000"/>
                </a:srgbClr>
              </a:solidFill>
              <a:prstDash val="sysDot"/>
              <a:round/>
            </a:ln>
          </p:spPr>
        </p:cxnSp>
        <p:cxnSp>
          <p:nvCxnSpPr>
            <p:cNvPr id="71" name=""/>
            <p:cNvCxnSpPr/>
            <p:nvPr/>
          </p:nvCxnSpPr>
          <p:spPr>
            <a:xfrm>
              <a:off x="11259539" y="866585"/>
              <a:ext cx="548640" cy="9525"/>
            </a:xfrm>
            <a:prstGeom prst="line">
              <a:avLst/>
            </a:prstGeom>
            <a:ln w="31750" cap="flat" cmpd="sng" algn="ctr">
              <a:solidFill>
                <a:srgbClr val="4472C4">
                  <a:alpha val="100000"/>
                </a:srgbClr>
              </a:solidFill>
              <a:prstDash val="sysDot"/>
              <a:round/>
            </a:ln>
          </p:spPr>
        </p:cxnSp>
      </p:grpSp>
      <p:sp>
        <p:nvSpPr>
          <p:cNvPr id="72" name=""/>
          <p:cNvSpPr/>
          <p:nvPr/>
        </p:nvSpPr>
        <p:spPr>
          <a:xfrm rot="10800000">
            <a:off x="-1" y="6140785"/>
            <a:ext cx="6095997" cy="711252"/>
          </a:xfrm>
          <a:prstGeom prst="rect">
            <a:avLst/>
          </a:prstGeom>
          <a:solidFill>
            <a:srgbClr val="CCE6FF">
              <a:alpha val="100000"/>
            </a:srgbClr>
          </a:solidFill>
        </p:spPr>
        <p:txBody>
          <a:bodyPr lIns="85725" rIns="85725" tIns="85725" bIns="85725" rtlCol="0" anchor="ctr">
            <a:normAutofit/>
          </a:bodyPr>
          <a:p>
            <a:pPr algn="ctr" marL="0" indent="0">
              <a:lnSpc>
                <a:spcPct val="150000"/>
              </a:lnSpc>
              <a:buNone/>
            </a:pPr>
            <a:r>
              <a:rPr lang="en-US" spc="0"/>
              <a:t/>
            </a:r>
            <a:endParaRPr/>
          </a:p>
        </p:txBody>
      </p:sp>
      <p:grpSp>
        <p:nvGrpSpPr>
          <p:cNvPr id="73" name="Group 73"/>
          <p:cNvGrpSpPr/>
          <p:nvPr/>
        </p:nvGrpSpPr>
        <p:grpSpPr>
          <a:xfrm rot="5400000">
            <a:off x="616351" y="5940566"/>
            <a:ext cx="1285875" cy="549007"/>
            <a:chOff x="616351" y="5940566"/>
            <a:chExt cx="1285875" cy="549007"/>
          </a:xfrm>
        </p:grpSpPr>
        <p:cxnSp>
          <p:nvCxnSpPr>
            <p:cNvPr id="74" name=""/>
            <p:cNvCxnSpPr/>
            <p:nvPr/>
          </p:nvCxnSpPr>
          <p:spPr>
            <a:xfrm>
              <a:off x="616351" y="5940566"/>
              <a:ext cx="1285875" cy="9525"/>
            </a:xfrm>
            <a:prstGeom prst="line">
              <a:avLst/>
            </a:prstGeom>
            <a:ln w="31750" cap="flat" cmpd="sng" algn="ctr">
              <a:solidFill>
                <a:srgbClr val="4472C4">
                  <a:alpha val="100000"/>
                </a:srgbClr>
              </a:solidFill>
              <a:prstDash val="sysDot"/>
              <a:round/>
            </a:ln>
          </p:spPr>
        </p:cxnSp>
        <p:cxnSp>
          <p:nvCxnSpPr>
            <p:cNvPr id="75" name=""/>
            <p:cNvCxnSpPr/>
            <p:nvPr/>
          </p:nvCxnSpPr>
          <p:spPr>
            <a:xfrm>
              <a:off x="616351" y="6123568"/>
              <a:ext cx="1285875" cy="9525"/>
            </a:xfrm>
            <a:prstGeom prst="line">
              <a:avLst/>
            </a:prstGeom>
            <a:ln w="31750" cap="flat" cmpd="sng" algn="ctr">
              <a:solidFill>
                <a:srgbClr val="4472C4">
                  <a:alpha val="100000"/>
                </a:srgbClr>
              </a:solidFill>
              <a:prstDash val="sysDot"/>
              <a:round/>
            </a:ln>
          </p:spPr>
        </p:cxnSp>
        <p:cxnSp>
          <p:nvCxnSpPr>
            <p:cNvPr id="76" name=""/>
            <p:cNvCxnSpPr/>
            <p:nvPr/>
          </p:nvCxnSpPr>
          <p:spPr>
            <a:xfrm>
              <a:off x="616351" y="6306570"/>
              <a:ext cx="1285875" cy="9525"/>
            </a:xfrm>
            <a:prstGeom prst="line">
              <a:avLst/>
            </a:prstGeom>
            <a:ln w="31750" cap="flat" cmpd="sng" algn="ctr">
              <a:solidFill>
                <a:srgbClr val="4472C4">
                  <a:alpha val="100000"/>
                </a:srgbClr>
              </a:solidFill>
              <a:prstDash val="sysDot"/>
              <a:round/>
            </a:ln>
          </p:spPr>
        </p:cxnSp>
        <p:cxnSp>
          <p:nvCxnSpPr>
            <p:cNvPr id="77" name=""/>
            <p:cNvCxnSpPr/>
            <p:nvPr/>
          </p:nvCxnSpPr>
          <p:spPr>
            <a:xfrm>
              <a:off x="616351" y="6489573"/>
              <a:ext cx="1285875" cy="9525"/>
            </a:xfrm>
            <a:prstGeom prst="line">
              <a:avLst/>
            </a:prstGeom>
            <a:ln w="31750" cap="flat" cmpd="sng" algn="ctr">
              <a:solidFill>
                <a:srgbClr val="4472C4">
                  <a:alpha val="100000"/>
                </a:srgbClr>
              </a:solidFill>
              <a:prstDash val="sysDot"/>
              <a:round/>
            </a:ln>
          </p:spPr>
        </p:cxnSp>
      </p:grpSp>
      <p:sp>
        <p:nvSpPr>
          <p:cNvPr id="78" name=""/>
          <p:cNvSpPr txBox="1"/>
          <p:nvPr/>
        </p:nvSpPr>
        <p:spPr>
          <a:xfrm>
            <a:off x="3837087" y="179382"/>
            <a:ext cx="8163885" cy="817039"/>
          </a:xfrm>
          <a:prstGeom prst="rect">
            <a:avLst/>
          </a:prstGeom>
          <a:noFill/>
        </p:spPr>
        <p:txBody>
          <a:bodyPr lIns="91440" rIns="91440" tIns="45720" bIns="45720" rtlCol="0" anchor="t">
            <a:spAutoFit/>
          </a:bodyPr>
          <a:p>
            <a:pPr marL="0" indent="0">
              <a:spcAft>
                <a:spcPts val="600"/>
              </a:spcAft>
              <a:buNone/>
            </a:pPr>
            <a:r>
              <a:rPr lang="en-US" sz="4800">
                <a:solidFill>
                  <a:srgbClr val="FFFFFF">
                    <a:alpha val="100000"/>
                  </a:srgbClr>
                </a:solidFill>
                <a:latin typeface="Calibri Light"/>
                <a:ea typeface="Calibri Light"/>
                <a:cs typeface="Calibri Light"/>
              </a:rPr>
              <a:t>Functional requirement-Customers</a:t>
            </a:r>
            <a:endParaRPr/>
          </a:p>
        </p:txBody>
      </p:sp>
      <p:sp>
        <p:nvSpPr>
          <p:cNvPr id="79" name=""/>
          <p:cNvSpPr txBox="1"/>
          <p:nvPr/>
        </p:nvSpPr>
        <p:spPr>
          <a:xfrm>
            <a:off x="3770180" y="1057388"/>
            <a:ext cx="6450008" cy="5303009"/>
          </a:xfrm>
          <a:prstGeom prst="rect">
            <a:avLst/>
          </a:prstGeom>
          <a:noFill/>
        </p:spPr>
        <p:txBody>
          <a:bodyPr lIns="91440" rIns="91440" tIns="45720" bIns="45720" rtlCol="0" anchor="t">
            <a:spAutoFit/>
          </a:bodyPr>
          <a:p>
            <a:pPr marL="0" indent="0">
              <a:spcAft>
                <a:spcPts val="600"/>
              </a:spcAft>
              <a:buNone/>
            </a:pPr>
            <a:r>
              <a:rPr lang="en-US" spc="0"/>
              <a:t/>
            </a:r>
            <a:endParaRPr/>
          </a:p>
          <a:p>
            <a:pPr marL="285750" indent="-285750">
              <a:buClr>
                <a:srgbClr val="FFFFFF">
                  <a:alpha val="100000"/>
                </a:srgbClr>
              </a:buClr>
              <a:buFont typeface="Arial"/>
              <a:buChar char="●"/>
            </a:pPr>
            <a:r>
              <a:rPr lang="en-US" sz="1800">
                <a:solidFill>
                  <a:srgbClr val="FFFFFF">
                    <a:alpha val="100000"/>
                  </a:srgbClr>
                </a:solidFill>
                <a:latin typeface="Calibri"/>
                <a:ea typeface="Calibri"/>
                <a:cs typeface="Calibri"/>
              </a:rPr>
              <a:t>Register/Forgetting passwords</a:t>
            </a:r>
            <a:endParaRPr/>
          </a:p>
          <a:p>
            <a:pPr marL="571500" indent="0">
              <a:buNone/>
            </a:pPr>
            <a:r>
              <a:rPr lang="en-US" sz="1400">
                <a:solidFill>
                  <a:srgbClr val="FFFFFF">
                    <a:alpha val="100000"/>
                  </a:srgbClr>
                </a:solidFill>
              </a:rPr>
              <a:t>choose Facebook/Google/</a:t>
            </a:r>
            <a:r>
              <a:rPr lang="en-US" sz="1400">
                <a:solidFill>
                  <a:srgbClr val="FFFFFF">
                    <a:alpha val="100000"/>
                  </a:srgbClr>
                </a:solidFill>
                <a:latin typeface="Calibri"/>
                <a:ea typeface="Calibri"/>
                <a:cs typeface="Calibri"/>
              </a:rPr>
              <a:t>MeWe</a:t>
            </a:r>
            <a:r>
              <a:rPr lang="en-US" sz="1400">
                <a:solidFill>
                  <a:srgbClr val="FFFFFF">
                    <a:alpha val="100000"/>
                  </a:srgbClr>
                </a:solidFill>
              </a:rPr>
              <a:t> </a:t>
            </a:r>
            <a:endParaRPr/>
          </a:p>
          <a:p>
            <a:pPr marL="571500" indent="0">
              <a:buNone/>
            </a:pPr>
            <a:r>
              <a:rPr lang="en-US" sz="1400">
                <a:solidFill>
                  <a:srgbClr val="FFFFFF">
                    <a:alpha val="100000"/>
                  </a:srgbClr>
                </a:solidFill>
              </a:rPr>
              <a:t>traditional way email address to register</a:t>
            </a:r>
            <a:endParaRPr/>
          </a:p>
          <a:p>
            <a:pPr marL="571500" indent="0">
              <a:buNone/>
            </a:pPr>
            <a:r>
              <a:rPr lang="en-US" sz="1400">
                <a:solidFill>
                  <a:srgbClr val="FFFFFF">
                    <a:alpha val="100000"/>
                  </a:srgbClr>
                </a:solidFill>
              </a:rPr>
              <a:t>Confirm email the link only effective in two weeks.</a:t>
            </a:r>
            <a:endParaRPr/>
          </a:p>
          <a:p>
            <a:pPr marL="0" indent="0">
              <a:buNone/>
            </a:pPr>
            <a:r>
              <a:rPr lang="en-US" spc="0"/>
              <a:t/>
            </a:r>
            <a:endParaRPr/>
          </a:p>
          <a:p>
            <a:pPr marL="285750" indent="-285750">
              <a:buClr>
                <a:srgbClr val="FFFFFF">
                  <a:alpha val="100000"/>
                </a:srgbClr>
              </a:buClr>
              <a:buFont typeface="Arial"/>
              <a:buChar char="●"/>
            </a:pPr>
            <a:r>
              <a:rPr lang="en-US" sz="1800">
                <a:solidFill>
                  <a:srgbClr val="FFFFFF">
                    <a:alpha val="100000"/>
                  </a:srgbClr>
                </a:solidFill>
              </a:rPr>
              <a:t>Multi-functional menu</a:t>
            </a:r>
            <a:endParaRPr/>
          </a:p>
          <a:p>
            <a:pPr marL="857250" indent="0">
              <a:buNone/>
            </a:pPr>
            <a:r>
              <a:rPr lang="en-US" sz="1400">
                <a:solidFill>
                  <a:srgbClr val="FFFFFF">
                    <a:alpha val="100000"/>
                  </a:srgbClr>
                </a:solidFill>
              </a:rPr>
              <a:t>In left top corner The user can choose the other function in system. Also, display the user icon.</a:t>
            </a:r>
            <a:endParaRPr/>
          </a:p>
          <a:p>
            <a:pPr marL="0" indent="0">
              <a:buNone/>
            </a:pPr>
            <a:r>
              <a:rPr lang="en-US" spc="0"/>
              <a:t/>
            </a:r>
            <a:endParaRPr/>
          </a:p>
          <a:p>
            <a:pPr marL="285750" indent="-285750">
              <a:buClr>
                <a:srgbClr val="FFFFFF">
                  <a:alpha val="100000"/>
                </a:srgbClr>
              </a:buClr>
              <a:buFont typeface="Arial"/>
              <a:buChar char="●"/>
            </a:pPr>
            <a:r>
              <a:rPr lang="en-US" sz="1800">
                <a:solidFill>
                  <a:srgbClr val="FFFFFF">
                    <a:alpha val="100000"/>
                  </a:srgbClr>
                </a:solidFill>
              </a:rPr>
              <a:t>Shopping cart </a:t>
            </a:r>
            <a:endParaRPr/>
          </a:p>
          <a:p>
            <a:pPr marL="571500" indent="0">
              <a:buNone/>
            </a:pPr>
            <a:r>
              <a:rPr lang="en-US" sz="1400">
                <a:solidFill>
                  <a:srgbClr val="FFFFFF">
                    <a:alpha val="100000"/>
                  </a:srgbClr>
                </a:solidFill>
              </a:rPr>
              <a:t>Right top corner is a shopping cart button</a:t>
            </a:r>
            <a:endParaRPr/>
          </a:p>
          <a:p>
            <a:pPr marL="571500" indent="0">
              <a:buNone/>
            </a:pPr>
            <a:r>
              <a:rPr lang="en-US" sz="1400">
                <a:solidFill>
                  <a:srgbClr val="FFFFFF">
                    <a:alpha val="100000"/>
                  </a:srgbClr>
                </a:solidFill>
              </a:rPr>
              <a:t>Check the price and the items they choose </a:t>
            </a:r>
            <a:endParaRPr/>
          </a:p>
          <a:p>
            <a:pPr marL="571500" indent="0">
              <a:buNone/>
            </a:pPr>
            <a:r>
              <a:rPr lang="en-US" sz="1400">
                <a:solidFill>
                  <a:srgbClr val="FFFFFF">
                    <a:alpha val="100000"/>
                  </a:srgbClr>
                </a:solidFill>
              </a:rPr>
              <a:t>Cart icon will show the number of items.</a:t>
            </a:r>
            <a:endParaRPr/>
          </a:p>
          <a:p>
            <a:pPr marL="0" indent="0">
              <a:buNone/>
            </a:pPr>
            <a:r>
              <a:rPr lang="en-US" spc="0"/>
              <a:t/>
            </a:r>
            <a:endParaRPr/>
          </a:p>
          <a:p>
            <a:pPr marL="0" indent="0">
              <a:spcAft>
                <a:spcPts val="600"/>
              </a:spcAft>
              <a:buNone/>
            </a:pPr>
            <a:r>
              <a:rPr lang="en-US" spc="0"/>
              <a:t/>
            </a:r>
            <a:endParaRPr/>
          </a:p>
        </p:txBody>
      </p:sp>
      <p:pic>
        <p:nvPicPr>
          <p:cNvPr id="80" name=""/>
          <p:cNvPicPr>
            <a:picLocks noChangeAspect="1"/>
          </p:cNvPicPr>
          <p:nvPr/>
        </p:nvPicPr>
        <p:blipFill>
          <a:blip r:embed="rId4">
            <a:extLst>
              <a:ext uri="{28A0092B-C50C-407E-A947-70E740481C1C}">
                <a14:useLocalDpi xmlns:a14="http://schemas.microsoft.com/office/drawing/2010/main" val="0"/>
              </a:ext>
            </a:extLst>
          </a:blip>
          <a:srcRect t="4038" r="2954" b="10689" l="327"/>
          <a:stretch>
            <a:fillRect/>
          </a:stretch>
        </p:blipFill>
        <p:spPr>
          <a:xfrm>
            <a:off x="297794" y="3335692"/>
            <a:ext cx="1789268" cy="2805438"/>
          </a:xfrm>
          <a:prstGeom prst="rect">
            <a:avLst/>
          </a:prstGeom>
        </p:spPr>
      </p:pic>
      <p:sp>
        <p:nvSpPr>
          <p:cNvPr id="81" name="Placeholder for sldNum"/>
          <p:cNvSpPr>
            <a:spLocks noGrp="1"/>
          </p:cNvSpPr>
          <p:nvPr>
            <p:ph type="sldNum" idx="2"/>
          </p:nvPr>
        </p:nvSpPr>
        <p:spPr>
          <a:prstGeom prst="rect">
            <a:avLst/>
          </a:prstGeom>
          <a:noFill/>
        </p:spPr>
        <p:txBody>
          <a:bodyPr lIns="85725" rIns="85725" tIns="85725" bIns="85725" rtlCol="0">
            <a:normAutofit/>
          </a:bodyPr>
          <a:p>
            <a:fld id="{34F721CB-7D18-6E4A-E765-35B04A60F57A}" type="slidenum">
              <a:t>6</a:t>
            </a:fld>
          </a:p>
        </p:txBody>
      </p:sp>
      <p:pic>
        <p:nvPicPr>
          <p:cNvPr id="82" name=""/>
          <p:cNvPicPr>
            <a:picLocks noChangeAspect="1"/>
          </p:cNvPicPr>
          <p:nvPr/>
        </p:nvPicPr>
        <p:blipFill>
          <a:blip r:embed="rId5">
            <a:extLst>
              <a:ext uri="{28A0092B-C50C-407E-A947-70E740481C1C}">
                <a14:useLocalDpi xmlns:a14="http://schemas.microsoft.com/office/drawing/2010/main" val="0"/>
              </a:ext>
            </a:extLst>
          </a:blip>
          <a:srcRect t="0" r="0" b="0" l="0"/>
          <a:stretch>
            <a:fillRect/>
          </a:stretch>
        </p:blipFill>
        <p:spPr>
          <a:xfrm>
            <a:off x="7500847" y="3802100"/>
            <a:ext cx="685800" cy="647700"/>
          </a:xfrm>
          <a:prstGeom prst="rect">
            <a:avLst/>
          </a:prstGeom>
        </p:spPr>
      </p:pic>
      <p:pic>
        <p:nvPicPr>
          <p:cNvPr id="83" name=""/>
          <p:cNvPicPr>
            <a:picLocks noChangeAspect="1"/>
          </p:cNvPicPr>
          <p:nvPr/>
        </p:nvPicPr>
        <p:blipFill>
          <a:blip r:embed="rId6">
            <a:extLst>
              <a:ext uri="{28A0092B-C50C-407E-A947-70E740481C1C}">
                <a14:useLocalDpi xmlns:a14="http://schemas.microsoft.com/office/drawing/2010/main" val="0"/>
              </a:ext>
            </a:extLst>
          </a:blip>
          <a:srcRect t="0" r="0" b="0" l="0"/>
          <a:stretch>
            <a:fillRect/>
          </a:stretch>
        </p:blipFill>
        <p:spPr>
          <a:xfrm>
            <a:off x="10354582" y="1138519"/>
            <a:ext cx="1236435" cy="489472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84" name=""/>
        <p:cNvGrpSpPr/>
        <p:nvPr/>
      </p:nvGrpSpPr>
      <p:grpSpPr>
        <a:xfrm>
          <a:off x="0" y="0"/>
          <a:ext cx="13234607" cy="6858000"/>
          <a:chOff x="0" y="0"/>
          <a:chExt cx="13234607" cy="6858000"/>
        </a:xfrm>
      </p:grpSpPr>
      <p:sp>
        <p:nvSpPr>
          <p:cNvPr id="85" name=""/>
          <p:cNvSpPr/>
          <p:nvPr/>
        </p:nvSpPr>
        <p:spPr>
          <a:xfrm>
            <a:off x="3048" y="0"/>
            <a:ext cx="12188952" cy="6858000"/>
          </a:xfrm>
          <a:prstGeom prst="rect">
            <a:avLst/>
          </a:prstGeom>
          <a:solidFill>
            <a:srgbClr val="44546A">
              <a:alpha val="100000"/>
            </a:srgbClr>
          </a:solidFill>
        </p:spPr>
        <p:txBody>
          <a:bodyPr lIns="85725" rIns="85725" tIns="85725" bIns="85725" rtlCol="0" anchor="ctr">
            <a:normAutofit/>
          </a:bodyPr>
          <a:p>
            <a:pPr algn="ctr" marL="0" indent="0">
              <a:lnSpc>
                <a:spcPct val="150000"/>
              </a:lnSpc>
              <a:buNone/>
            </a:pPr>
            <a:r>
              <a:rPr lang="en-US" spc="0"/>
              <a:t/>
            </a:r>
            <a:endParaRPr/>
          </a:p>
        </p:txBody>
      </p:sp>
      <p:sp>
        <p:nvSpPr>
          <p:cNvPr id="86" name=""/>
          <p:cNvSpPr/>
          <p:nvPr/>
        </p:nvSpPr>
        <p:spPr>
          <a:xfrm>
            <a:off x="0" y="0"/>
            <a:ext cx="12188952" cy="6858000"/>
          </a:xfrm>
          <a:prstGeom prst="rect">
            <a:avLst/>
          </a:prstGeom>
          <a:solidFill>
            <a:srgbClr val="000000">
              <a:alpha val="53000"/>
            </a:srgbClr>
          </a:solidFill>
        </p:spPr>
        <p:txBody>
          <a:bodyPr lIns="85725" rIns="85725" tIns="85725" bIns="85725" rtlCol="0" anchor="ctr">
            <a:normAutofit/>
          </a:bodyPr>
          <a:p>
            <a:pPr algn="ctr" marL="0" indent="0">
              <a:lnSpc>
                <a:spcPct val="150000"/>
              </a:lnSpc>
              <a:buNone/>
            </a:pPr>
            <a:r>
              <a:rPr lang="en-US" spc="0"/>
              <a:t/>
            </a:r>
            <a:endParaRPr/>
          </a:p>
        </p:txBody>
      </p:sp>
      <p:grpSp>
        <p:nvGrpSpPr>
          <p:cNvPr id="87" name="Group 87"/>
          <p:cNvGrpSpPr/>
          <p:nvPr/>
        </p:nvGrpSpPr>
        <p:grpSpPr>
          <a:xfrm>
            <a:off x="1" y="2075420"/>
            <a:ext cx="12048729" cy="4093306"/>
            <a:chOff x="1" y="2075420"/>
            <a:chExt cx="12048729" cy="4093306"/>
          </a:xfrm>
        </p:grpSpPr>
        <p:sp>
          <p:nvSpPr>
            <p:cNvPr id="88" name=""/>
            <p:cNvSpPr/>
            <p:nvPr/>
          </p:nvSpPr>
          <p:spPr>
            <a:xfrm rot="4500000">
              <a:off x="7942191" y="2507571"/>
              <a:ext cx="3563871" cy="3563871"/>
            </a:xfrm>
            <a:prstGeom prst="ellipse">
              <a:avLst/>
            </a:prstGeom>
            <a:noFill/>
            <a:ln w="31750" cap="flat" cmpd="sng" algn="ctr">
              <a:solidFill>
                <a:srgbClr val="4472C4">
                  <a:alpha val="100000"/>
                </a:srgbClr>
              </a:solidFill>
              <a:prstDash val="sysDot"/>
              <a:round/>
            </a:ln>
          </p:spPr>
          <p:txBody>
            <a:bodyPr lIns="85725" rIns="85725" tIns="85725" bIns="85725" rtlCol="0" anchor="ctr">
              <a:normAutofit/>
            </a:bodyPr>
            <a:p>
              <a:pPr algn="ctr" marL="0" indent="0">
                <a:lnSpc>
                  <a:spcPct val="150000"/>
                </a:lnSpc>
                <a:buNone/>
              </a:pPr>
              <a:r>
                <a:rPr lang="en-US" spc="0"/>
                <a:t/>
              </a:r>
              <a:endParaRPr/>
            </a:p>
          </p:txBody>
        </p:sp>
        <p:sp>
          <p:nvSpPr>
            <p:cNvPr id="89" name=""/>
            <p:cNvSpPr/>
            <p:nvPr/>
          </p:nvSpPr>
          <p:spPr>
            <a:xfrm rot="16200000">
              <a:off x="10435065" y="4048931"/>
              <a:ext cx="1381607" cy="1381607"/>
            </a:xfrm>
            <a:prstGeom prst="ellipse">
              <a:avLst/>
            </a:prstGeom>
            <a:noFill/>
            <a:ln w="31750" cap="flat" cmpd="sng" algn="ctr">
              <a:solidFill>
                <a:srgbClr val="4472C4">
                  <a:alpha val="100000"/>
                </a:srgbClr>
              </a:solidFill>
              <a:prstDash val="sysDot"/>
              <a:round/>
            </a:ln>
          </p:spPr>
          <p:txBody>
            <a:bodyPr lIns="85725" rIns="85725" tIns="85725" bIns="85725" rtlCol="0" anchor="ctr">
              <a:normAutofit/>
            </a:bodyPr>
            <a:p>
              <a:pPr algn="ctr" marL="0" indent="0">
                <a:lnSpc>
                  <a:spcPct val="150000"/>
                </a:lnSpc>
                <a:buNone/>
              </a:pPr>
              <a:r>
                <a:rPr lang="en-US" spc="0"/>
                <a:t/>
              </a:r>
              <a:endParaRPr/>
            </a:p>
          </p:txBody>
        </p:sp>
        <p:sp>
          <p:nvSpPr>
            <p:cNvPr id="90" name=""/>
            <p:cNvSpPr/>
            <p:nvPr/>
          </p:nvSpPr>
          <p:spPr>
            <a:xfrm rot="16200000">
              <a:off x="1" y="2075420"/>
              <a:ext cx="3144364" cy="3144364"/>
            </a:xfrm>
            <a:prstGeom prst="ellipse">
              <a:avLst/>
            </a:prstGeom>
            <a:solidFill>
              <a:srgbClr val="CCE6FF">
                <a:alpha val="100000"/>
              </a:srgbClr>
            </a:solidFill>
          </p:spPr>
          <p:txBody>
            <a:bodyPr lIns="85725" rIns="85725" tIns="85725" bIns="85725" rtlCol="0" anchor="ctr">
              <a:normAutofit/>
            </a:bodyPr>
            <a:p>
              <a:pPr algn="ctr" marL="0" indent="0">
                <a:lnSpc>
                  <a:spcPct val="150000"/>
                </a:lnSpc>
                <a:buNone/>
              </a:pPr>
              <a:r>
                <a:rPr lang="en-US" spc="0"/>
                <a:t/>
              </a:r>
              <a:endParaRPr/>
            </a:p>
          </p:txBody>
        </p:sp>
        <p:sp>
          <p:nvSpPr>
            <p:cNvPr id="91" name=""/>
            <p:cNvSpPr/>
            <p:nvPr/>
          </p:nvSpPr>
          <p:spPr>
            <a:xfrm rot="12600000">
              <a:off x="10150845" y="4270841"/>
              <a:ext cx="1897885" cy="1897885"/>
            </a:xfrm>
            <a:prstGeom prst="ellipse">
              <a:avLst/>
            </a:prstGeom>
            <a:solidFill>
              <a:srgbClr val="CCE6FF">
                <a:alpha val="100000"/>
              </a:srgbClr>
            </a:solidFill>
          </p:spPr>
          <p:txBody>
            <a:bodyPr lIns="85725" rIns="85725" tIns="85725" bIns="85725" rtlCol="0" anchor="ctr">
              <a:normAutofit/>
            </a:bodyPr>
            <a:p>
              <a:pPr algn="ctr" marL="0" indent="0">
                <a:lnSpc>
                  <a:spcPct val="150000"/>
                </a:lnSpc>
                <a:buNone/>
              </a:pPr>
              <a:r>
                <a:rPr lang="en-US" spc="0"/>
                <a:t/>
              </a:r>
              <a:endParaRPr/>
            </a:p>
          </p:txBody>
        </p:sp>
        <p:sp>
          <p:nvSpPr>
            <p:cNvPr id="92" name=""/>
            <p:cNvSpPr/>
            <p:nvPr/>
          </p:nvSpPr>
          <p:spPr>
            <a:xfrm rot="4500000">
              <a:off x="2046780" y="3040492"/>
              <a:ext cx="2579322" cy="2579322"/>
            </a:xfrm>
            <a:prstGeom prst="ellipse">
              <a:avLst/>
            </a:prstGeom>
            <a:noFill/>
            <a:ln w="31750" cap="flat" cmpd="sng" algn="ctr">
              <a:solidFill>
                <a:srgbClr val="4472C4">
                  <a:alpha val="100000"/>
                </a:srgbClr>
              </a:solidFill>
              <a:prstDash val="sysDot"/>
              <a:round/>
            </a:ln>
          </p:spPr>
          <p:txBody>
            <a:bodyPr lIns="85725" rIns="85725" tIns="85725" bIns="85725" rtlCol="0" anchor="ctr">
              <a:normAutofit/>
            </a:bodyPr>
            <a:p>
              <a:pPr algn="ctr" marL="0" indent="0">
                <a:lnSpc>
                  <a:spcPct val="150000"/>
                </a:lnSpc>
                <a:buNone/>
              </a:pPr>
              <a:r>
                <a:rPr lang="en-US" spc="0"/>
                <a:t/>
              </a:r>
              <a:endParaRPr/>
            </a:p>
          </p:txBody>
        </p:sp>
        <p:sp>
          <p:nvSpPr>
            <p:cNvPr id="93" name=""/>
            <p:cNvSpPr/>
            <p:nvPr/>
          </p:nvSpPr>
          <p:spPr>
            <a:xfrm rot="4500000">
              <a:off x="2224640" y="3193975"/>
              <a:ext cx="2243193" cy="2243193"/>
            </a:xfrm>
            <a:prstGeom prst="ellipse">
              <a:avLst/>
            </a:prstGeom>
            <a:noFill/>
            <a:ln w="31750" cap="flat" cmpd="sng" algn="ctr">
              <a:solidFill>
                <a:srgbClr val="4472C4">
                  <a:alpha val="100000"/>
                </a:srgbClr>
              </a:solidFill>
              <a:prstDash val="solid"/>
              <a:round/>
            </a:ln>
          </p:spPr>
          <p:txBody>
            <a:bodyPr lIns="85725" rIns="85725" tIns="85725" bIns="85725" rtlCol="0" anchor="ctr">
              <a:normAutofit/>
            </a:bodyPr>
            <a:p>
              <a:pPr algn="ctr" marL="0" indent="0">
                <a:lnSpc>
                  <a:spcPct val="150000"/>
                </a:lnSpc>
                <a:buNone/>
              </a:pPr>
              <a:r>
                <a:rPr lang="en-US" spc="0"/>
                <a:t/>
              </a:r>
              <a:endParaRPr/>
            </a:p>
          </p:txBody>
        </p:sp>
      </p:grpSp>
      <p:grpSp>
        <p:nvGrpSpPr>
          <p:cNvPr id="94" name="Group 94"/>
          <p:cNvGrpSpPr/>
          <p:nvPr/>
        </p:nvGrpSpPr>
        <p:grpSpPr>
          <a:xfrm rot="16200000">
            <a:off x="474192" y="584794"/>
            <a:ext cx="304800" cy="429768"/>
            <a:chOff x="474192" y="584794"/>
            <a:chExt cx="304800" cy="429768"/>
          </a:xfrm>
        </p:grpSpPr>
        <p:cxnSp>
          <p:nvCxnSpPr>
            <p:cNvPr id="95" name=""/>
            <p:cNvCxnSpPr/>
            <p:nvPr/>
          </p:nvCxnSpPr>
          <p:spPr>
            <a:xfrm>
              <a:off x="474192" y="584794"/>
              <a:ext cx="9525" cy="429768"/>
            </a:xfrm>
            <a:prstGeom prst="line">
              <a:avLst/>
            </a:prstGeom>
            <a:ln w="25400" cap="flat" cmpd="sng" algn="ctr">
              <a:solidFill>
                <a:srgbClr val="F0EFEF">
                  <a:alpha val="50000"/>
                </a:srgbClr>
              </a:solidFill>
              <a:prstDash val="sysDot"/>
              <a:round/>
            </a:ln>
          </p:spPr>
        </p:cxnSp>
        <p:cxnSp>
          <p:nvCxnSpPr>
            <p:cNvPr id="96" name=""/>
            <p:cNvCxnSpPr/>
            <p:nvPr/>
          </p:nvCxnSpPr>
          <p:spPr>
            <a:xfrm>
              <a:off x="575792" y="584794"/>
              <a:ext cx="9525" cy="429768"/>
            </a:xfrm>
            <a:prstGeom prst="line">
              <a:avLst/>
            </a:prstGeom>
            <a:ln w="25400" cap="flat" cmpd="sng" algn="ctr">
              <a:solidFill>
                <a:srgbClr val="F0EFEF">
                  <a:alpha val="50000"/>
                </a:srgbClr>
              </a:solidFill>
              <a:prstDash val="sysDot"/>
              <a:round/>
            </a:ln>
          </p:spPr>
        </p:cxnSp>
        <p:cxnSp>
          <p:nvCxnSpPr>
            <p:cNvPr id="97" name=""/>
            <p:cNvCxnSpPr/>
            <p:nvPr/>
          </p:nvCxnSpPr>
          <p:spPr>
            <a:xfrm>
              <a:off x="677392" y="584794"/>
              <a:ext cx="9525" cy="429768"/>
            </a:xfrm>
            <a:prstGeom prst="line">
              <a:avLst/>
            </a:prstGeom>
            <a:ln w="25400" cap="flat" cmpd="sng" algn="ctr">
              <a:solidFill>
                <a:srgbClr val="F0EFEF">
                  <a:alpha val="50000"/>
                </a:srgbClr>
              </a:solidFill>
              <a:prstDash val="sysDot"/>
              <a:round/>
            </a:ln>
          </p:spPr>
        </p:cxnSp>
        <p:cxnSp>
          <p:nvCxnSpPr>
            <p:cNvPr id="98" name=""/>
            <p:cNvCxnSpPr/>
            <p:nvPr/>
          </p:nvCxnSpPr>
          <p:spPr>
            <a:xfrm>
              <a:off x="778992" y="584794"/>
              <a:ext cx="9525" cy="429768"/>
            </a:xfrm>
            <a:prstGeom prst="line">
              <a:avLst/>
            </a:prstGeom>
            <a:ln w="25400" cap="flat" cmpd="sng" algn="ctr">
              <a:solidFill>
                <a:srgbClr val="F0EFEF">
                  <a:alpha val="50000"/>
                </a:srgbClr>
              </a:solidFill>
              <a:prstDash val="sysDot"/>
              <a:round/>
            </a:ln>
          </p:spPr>
        </p:cxnSp>
      </p:grpSp>
      <p:sp>
        <p:nvSpPr>
          <p:cNvPr id="99" name=""/>
          <p:cNvSpPr/>
          <p:nvPr/>
        </p:nvSpPr>
        <p:spPr>
          <a:xfrm rot="16200000">
            <a:off x="10438146" y="1042605"/>
            <a:ext cx="2796461" cy="711252"/>
          </a:xfrm>
          <a:prstGeom prst="rect">
            <a:avLst/>
          </a:prstGeom>
          <a:solidFill>
            <a:srgbClr val="CCE6FF">
              <a:alpha val="100000"/>
            </a:srgbClr>
          </a:solidFill>
        </p:spPr>
        <p:txBody>
          <a:bodyPr lIns="85725" rIns="85725" tIns="85725" bIns="85725" rtlCol="0" anchor="ctr">
            <a:normAutofit/>
          </a:bodyPr>
          <a:p>
            <a:pPr algn="ctr" marL="0" indent="0">
              <a:lnSpc>
                <a:spcPct val="150000"/>
              </a:lnSpc>
              <a:buNone/>
            </a:pPr>
            <a:r>
              <a:rPr lang="en-US" spc="0"/>
              <a:t/>
            </a:r>
            <a:endParaRPr/>
          </a:p>
        </p:txBody>
      </p:sp>
      <p:grpSp>
        <p:nvGrpSpPr>
          <p:cNvPr id="100" name="Group 100"/>
          <p:cNvGrpSpPr/>
          <p:nvPr/>
        </p:nvGrpSpPr>
        <p:grpSpPr>
          <a:xfrm>
            <a:off x="11259539" y="317578"/>
            <a:ext cx="548640" cy="549007"/>
            <a:chOff x="11259539" y="317578"/>
            <a:chExt cx="548640" cy="549007"/>
          </a:xfrm>
        </p:grpSpPr>
        <p:cxnSp>
          <p:nvCxnSpPr>
            <p:cNvPr id="101" name=""/>
            <p:cNvCxnSpPr/>
            <p:nvPr/>
          </p:nvCxnSpPr>
          <p:spPr>
            <a:xfrm>
              <a:off x="11259539" y="317578"/>
              <a:ext cx="548640" cy="9525"/>
            </a:xfrm>
            <a:prstGeom prst="line">
              <a:avLst/>
            </a:prstGeom>
            <a:ln w="31750" cap="flat" cmpd="sng" algn="ctr">
              <a:solidFill>
                <a:srgbClr val="4472C4">
                  <a:alpha val="100000"/>
                </a:srgbClr>
              </a:solidFill>
              <a:prstDash val="sysDot"/>
              <a:round/>
            </a:ln>
          </p:spPr>
        </p:cxnSp>
        <p:cxnSp>
          <p:nvCxnSpPr>
            <p:cNvPr id="102" name=""/>
            <p:cNvCxnSpPr/>
            <p:nvPr/>
          </p:nvCxnSpPr>
          <p:spPr>
            <a:xfrm>
              <a:off x="11259539" y="500580"/>
              <a:ext cx="548640" cy="9525"/>
            </a:xfrm>
            <a:prstGeom prst="line">
              <a:avLst/>
            </a:prstGeom>
            <a:ln w="31750" cap="flat" cmpd="sng" algn="ctr">
              <a:solidFill>
                <a:srgbClr val="4472C4">
                  <a:alpha val="100000"/>
                </a:srgbClr>
              </a:solidFill>
              <a:prstDash val="sysDot"/>
              <a:round/>
            </a:ln>
          </p:spPr>
        </p:cxnSp>
        <p:cxnSp>
          <p:nvCxnSpPr>
            <p:cNvPr id="103" name=""/>
            <p:cNvCxnSpPr/>
            <p:nvPr/>
          </p:nvCxnSpPr>
          <p:spPr>
            <a:xfrm>
              <a:off x="11259539" y="683582"/>
              <a:ext cx="548640" cy="9525"/>
            </a:xfrm>
            <a:prstGeom prst="line">
              <a:avLst/>
            </a:prstGeom>
            <a:ln w="31750" cap="flat" cmpd="sng" algn="ctr">
              <a:solidFill>
                <a:srgbClr val="4472C4">
                  <a:alpha val="100000"/>
                </a:srgbClr>
              </a:solidFill>
              <a:prstDash val="sysDot"/>
              <a:round/>
            </a:ln>
          </p:spPr>
        </p:cxnSp>
        <p:cxnSp>
          <p:nvCxnSpPr>
            <p:cNvPr id="104" name=""/>
            <p:cNvCxnSpPr/>
            <p:nvPr/>
          </p:nvCxnSpPr>
          <p:spPr>
            <a:xfrm>
              <a:off x="11259539" y="866585"/>
              <a:ext cx="548640" cy="9525"/>
            </a:xfrm>
            <a:prstGeom prst="line">
              <a:avLst/>
            </a:prstGeom>
            <a:ln w="31750" cap="flat" cmpd="sng" algn="ctr">
              <a:solidFill>
                <a:srgbClr val="4472C4">
                  <a:alpha val="100000"/>
                </a:srgbClr>
              </a:solidFill>
              <a:prstDash val="sysDot"/>
              <a:round/>
            </a:ln>
          </p:spPr>
        </p:cxnSp>
      </p:grpSp>
      <p:sp>
        <p:nvSpPr>
          <p:cNvPr id="105" name=""/>
          <p:cNvSpPr/>
          <p:nvPr/>
        </p:nvSpPr>
        <p:spPr>
          <a:xfrm rot="10800000">
            <a:off x="-1" y="6140785"/>
            <a:ext cx="6095997" cy="711252"/>
          </a:xfrm>
          <a:prstGeom prst="rect">
            <a:avLst/>
          </a:prstGeom>
          <a:solidFill>
            <a:srgbClr val="CCE6FF">
              <a:alpha val="100000"/>
            </a:srgbClr>
          </a:solidFill>
        </p:spPr>
        <p:txBody>
          <a:bodyPr lIns="85725" rIns="85725" tIns="85725" bIns="85725" rtlCol="0" anchor="ctr">
            <a:normAutofit/>
          </a:bodyPr>
          <a:p>
            <a:pPr algn="ctr" marL="0" indent="0">
              <a:lnSpc>
                <a:spcPct val="150000"/>
              </a:lnSpc>
              <a:buNone/>
            </a:pPr>
            <a:r>
              <a:rPr lang="en-US" spc="0"/>
              <a:t/>
            </a:r>
            <a:endParaRPr/>
          </a:p>
        </p:txBody>
      </p:sp>
      <p:grpSp>
        <p:nvGrpSpPr>
          <p:cNvPr id="106" name="Group 106"/>
          <p:cNvGrpSpPr/>
          <p:nvPr/>
        </p:nvGrpSpPr>
        <p:grpSpPr>
          <a:xfrm rot="5400000">
            <a:off x="616351" y="5940566"/>
            <a:ext cx="1285875" cy="549007"/>
            <a:chOff x="616351" y="5940566"/>
            <a:chExt cx="1285875" cy="549007"/>
          </a:xfrm>
        </p:grpSpPr>
        <p:cxnSp>
          <p:nvCxnSpPr>
            <p:cNvPr id="107" name=""/>
            <p:cNvCxnSpPr/>
            <p:nvPr/>
          </p:nvCxnSpPr>
          <p:spPr>
            <a:xfrm>
              <a:off x="616351" y="5940566"/>
              <a:ext cx="1285875" cy="9525"/>
            </a:xfrm>
            <a:prstGeom prst="line">
              <a:avLst/>
            </a:prstGeom>
            <a:ln w="31750" cap="flat" cmpd="sng" algn="ctr">
              <a:solidFill>
                <a:srgbClr val="4472C4">
                  <a:alpha val="100000"/>
                </a:srgbClr>
              </a:solidFill>
              <a:prstDash val="sysDot"/>
              <a:round/>
            </a:ln>
          </p:spPr>
        </p:cxnSp>
        <p:cxnSp>
          <p:nvCxnSpPr>
            <p:cNvPr id="108" name=""/>
            <p:cNvCxnSpPr/>
            <p:nvPr/>
          </p:nvCxnSpPr>
          <p:spPr>
            <a:xfrm>
              <a:off x="616351" y="6123568"/>
              <a:ext cx="1285875" cy="9525"/>
            </a:xfrm>
            <a:prstGeom prst="line">
              <a:avLst/>
            </a:prstGeom>
            <a:ln w="31750" cap="flat" cmpd="sng" algn="ctr">
              <a:solidFill>
                <a:srgbClr val="4472C4">
                  <a:alpha val="100000"/>
                </a:srgbClr>
              </a:solidFill>
              <a:prstDash val="sysDot"/>
              <a:round/>
            </a:ln>
          </p:spPr>
        </p:cxnSp>
        <p:cxnSp>
          <p:nvCxnSpPr>
            <p:cNvPr id="109" name=""/>
            <p:cNvCxnSpPr/>
            <p:nvPr/>
          </p:nvCxnSpPr>
          <p:spPr>
            <a:xfrm>
              <a:off x="616351" y="6306570"/>
              <a:ext cx="1285875" cy="9525"/>
            </a:xfrm>
            <a:prstGeom prst="line">
              <a:avLst/>
            </a:prstGeom>
            <a:ln w="31750" cap="flat" cmpd="sng" algn="ctr">
              <a:solidFill>
                <a:srgbClr val="4472C4">
                  <a:alpha val="100000"/>
                </a:srgbClr>
              </a:solidFill>
              <a:prstDash val="sysDot"/>
              <a:round/>
            </a:ln>
          </p:spPr>
        </p:cxnSp>
        <p:cxnSp>
          <p:nvCxnSpPr>
            <p:cNvPr id="110" name=""/>
            <p:cNvCxnSpPr/>
            <p:nvPr/>
          </p:nvCxnSpPr>
          <p:spPr>
            <a:xfrm>
              <a:off x="616351" y="6489573"/>
              <a:ext cx="1285875" cy="9525"/>
            </a:xfrm>
            <a:prstGeom prst="line">
              <a:avLst/>
            </a:prstGeom>
            <a:ln w="31750" cap="flat" cmpd="sng" algn="ctr">
              <a:solidFill>
                <a:srgbClr val="4472C4">
                  <a:alpha val="100000"/>
                </a:srgbClr>
              </a:solidFill>
              <a:prstDash val="sysDot"/>
              <a:round/>
            </a:ln>
          </p:spPr>
        </p:cxnSp>
      </p:grpSp>
      <p:sp>
        <p:nvSpPr>
          <p:cNvPr id="111" name=""/>
          <p:cNvSpPr txBox="1"/>
          <p:nvPr/>
        </p:nvSpPr>
        <p:spPr>
          <a:xfrm>
            <a:off x="282127" y="151604"/>
            <a:ext cx="7711090" cy="2129586"/>
          </a:xfrm>
          <a:prstGeom prst="rect">
            <a:avLst/>
          </a:prstGeom>
          <a:noFill/>
        </p:spPr>
        <p:txBody>
          <a:bodyPr lIns="91440" rIns="91440" tIns="45720" bIns="45720" rtlCol="0" anchor="t">
            <a:spAutoFit/>
          </a:bodyPr>
          <a:p>
            <a:pPr marL="0" indent="0">
              <a:spcAft>
                <a:spcPts val="600"/>
              </a:spcAft>
              <a:buNone/>
            </a:pPr>
            <a:r>
              <a:rPr lang="en-US" sz="3200">
                <a:solidFill>
                  <a:srgbClr val="FFFFFF">
                    <a:alpha val="100000"/>
                  </a:srgbClr>
                </a:solidFill>
                <a:latin typeface="Calibri Light"/>
                <a:ea typeface="Calibri Light"/>
                <a:cs typeface="Calibri Light"/>
              </a:rPr>
              <a:t>Functional requirement-Customers</a:t>
            </a:r>
            <a:endParaRPr/>
          </a:p>
        </p:txBody>
      </p:sp>
      <p:sp>
        <p:nvSpPr>
          <p:cNvPr id="112" name=""/>
          <p:cNvSpPr txBox="1"/>
          <p:nvPr/>
        </p:nvSpPr>
        <p:spPr>
          <a:xfrm>
            <a:off x="29915" y="944789"/>
            <a:ext cx="6968031" cy="4764381"/>
          </a:xfrm>
          <a:prstGeom prst="rect">
            <a:avLst/>
          </a:prstGeom>
          <a:noFill/>
        </p:spPr>
        <p:txBody>
          <a:bodyPr lIns="91440" rIns="91440" tIns="45720" bIns="45720" rtlCol="0" anchor="t">
            <a:spAutoFit/>
          </a:bodyPr>
          <a:p>
            <a:pPr marL="285750" indent="-285750">
              <a:buClr>
                <a:srgbClr val="FFFFFF">
                  <a:alpha val="100000"/>
                </a:srgbClr>
              </a:buClr>
              <a:buFont typeface="Arial"/>
              <a:buChar char="●"/>
            </a:pPr>
            <a:r>
              <a:rPr lang="en-US" sz="1600">
                <a:solidFill>
                  <a:srgbClr val="FFFFFF">
                    <a:alpha val="100000"/>
                  </a:srgbClr>
                </a:solidFill>
                <a:latin typeface="Calibri"/>
                <a:ea typeface="Calibri"/>
                <a:cs typeface="Calibri"/>
              </a:rPr>
              <a:t>     Payment method</a:t>
            </a:r>
            <a:endParaRPr/>
          </a:p>
          <a:p>
            <a:pPr lvl="1" marL="571500" indent="-285750">
              <a:spcAft>
                <a:spcPts val="600"/>
              </a:spcAft>
              <a:buClr>
                <a:srgbClr val="FFFFFF">
                  <a:alpha val="100000"/>
                </a:srgbClr>
              </a:buClr>
              <a:buFont typeface="Arial"/>
              <a:buChar char="○"/>
            </a:pPr>
            <a:r>
              <a:rPr lang="en-US" sz="1200">
                <a:solidFill>
                  <a:srgbClr val="FFFFFF">
                    <a:alpha val="100000"/>
                  </a:srgbClr>
                </a:solidFill>
                <a:latin typeface="Calibri"/>
                <a:ea typeface="Calibri"/>
                <a:cs typeface="Calibri"/>
              </a:rPr>
              <a:t>If the payment method is empty, it will display message that “You don’t have any payment method.”  under the message will have a button to add new payment method then user can choose to add which payment method credit card or PayPal then input their payment method. </a:t>
            </a:r>
            <a:endParaRPr/>
          </a:p>
          <a:p>
            <a:pPr lvl="1" marL="571500" indent="-285750">
              <a:spcAft>
                <a:spcPts val="600"/>
              </a:spcAft>
              <a:buClr>
                <a:srgbClr val="FFFFFF">
                  <a:alpha val="100000"/>
                </a:srgbClr>
              </a:buClr>
              <a:buFont typeface="Arial"/>
              <a:buChar char="○"/>
            </a:pPr>
            <a:r>
              <a:rPr lang="en-US" sz="1200">
                <a:solidFill>
                  <a:srgbClr val="FFFFFF">
                    <a:alpha val="100000"/>
                  </a:srgbClr>
                </a:solidFill>
                <a:latin typeface="Calibri"/>
                <a:ea typeface="Calibri"/>
                <a:cs typeface="Calibri"/>
              </a:rPr>
              <a:t>If it has payment method, it will display the payment method also the user can edit the payment method or delete or add more payment method.</a:t>
            </a:r>
            <a:endParaRPr/>
          </a:p>
          <a:p>
            <a:pPr marL="342900" indent="-285750">
              <a:spcAft>
                <a:spcPts val="600"/>
              </a:spcAft>
              <a:buClr>
                <a:srgbClr val="FFFFFF">
                  <a:alpha val="100000"/>
                </a:srgbClr>
              </a:buClr>
              <a:buFont typeface="Arial"/>
              <a:buChar char="●"/>
            </a:pPr>
            <a:r>
              <a:rPr lang="en-US" sz="1600">
                <a:solidFill>
                  <a:srgbClr val="FFFFFF">
                    <a:alpha val="100000"/>
                  </a:srgbClr>
                </a:solidFill>
                <a:latin typeface="Calibri"/>
                <a:ea typeface="Calibri"/>
                <a:cs typeface="Calibri"/>
              </a:rPr>
              <a:t>Coupons</a:t>
            </a:r>
            <a:endParaRPr/>
          </a:p>
          <a:p>
            <a:pPr lvl="1" marL="571500" indent="-285750">
              <a:spcAft>
                <a:spcPts val="600"/>
              </a:spcAft>
              <a:buClr>
                <a:srgbClr val="FFFFFF">
                  <a:alpha val="100000"/>
                </a:srgbClr>
              </a:buClr>
              <a:buFont typeface="Arial"/>
              <a:buChar char="○"/>
            </a:pPr>
            <a:r>
              <a:rPr lang="en-US" sz="1200">
                <a:solidFill>
                  <a:srgbClr val="FFFFFF">
                    <a:alpha val="100000"/>
                  </a:srgbClr>
                </a:solidFill>
                <a:latin typeface="Calibri"/>
                <a:ea typeface="Calibri"/>
                <a:cs typeface="Calibri"/>
              </a:rPr>
              <a:t>If the coupon is empty, it will display message that “You don’t have any coupons.” Under the message, there is a button to add a coupon. The user can input the code of the coupon and send it out. After the user send the code of the coupon. There will be a message show” you have added a coupon successfully." After adding a coupon, the home page of the coupons will show all the coupon user have and show the deadline, discount of the coupon.</a:t>
            </a:r>
            <a:endParaRPr/>
          </a:p>
          <a:p>
            <a:pPr marL="342900" indent="-285750">
              <a:spcAft>
                <a:spcPts val="600"/>
              </a:spcAft>
              <a:buClr>
                <a:srgbClr val="FFFFFF">
                  <a:alpha val="100000"/>
                </a:srgbClr>
              </a:buClr>
              <a:buFont typeface="Arial"/>
              <a:buChar char="●"/>
            </a:pPr>
            <a:r>
              <a:rPr lang="en-US" sz="1600">
                <a:solidFill>
                  <a:srgbClr val="FFFFFF">
                    <a:alpha val="100000"/>
                  </a:srgbClr>
                </a:solidFill>
                <a:latin typeface="Calibri"/>
                <a:ea typeface="Calibri"/>
                <a:cs typeface="Calibri"/>
              </a:rPr>
              <a:t>Customer's service</a:t>
            </a:r>
            <a:endParaRPr/>
          </a:p>
          <a:p>
            <a:pPr lvl="1" marL="571500" indent="-285750">
              <a:spcAft>
                <a:spcPts val="600"/>
              </a:spcAft>
              <a:buClr>
                <a:srgbClr val="FFFFFF">
                  <a:alpha val="100000"/>
                </a:srgbClr>
              </a:buClr>
              <a:buFont typeface="Arial"/>
              <a:buChar char="○"/>
            </a:pPr>
            <a:r>
              <a:rPr lang="en-US" sz="1200">
                <a:solidFill>
                  <a:srgbClr val="FFFFFF">
                    <a:alpha val="100000"/>
                  </a:srgbClr>
                </a:solidFill>
                <a:latin typeface="Calibri"/>
                <a:ea typeface="Calibri"/>
                <a:cs typeface="Calibri"/>
              </a:rPr>
              <a:t>User can text to shop in business hours. User can put forward what the problem is. The shop will respond to the customer. If the order is incorrect, shop will send an appropriate compensation to customer.</a:t>
            </a:r>
            <a:endParaRPr/>
          </a:p>
          <a:p>
            <a:pPr marL="342900" indent="-285750">
              <a:spcAft>
                <a:spcPts val="600"/>
              </a:spcAft>
              <a:buClr>
                <a:srgbClr val="FFFFFF">
                  <a:alpha val="100000"/>
                </a:srgbClr>
              </a:buClr>
              <a:buFont typeface="Arial"/>
              <a:buChar char="●"/>
            </a:pPr>
            <a:r>
              <a:rPr lang="en-US" sz="1600">
                <a:solidFill>
                  <a:srgbClr val="FFFFFF">
                    <a:alpha val="100000"/>
                  </a:srgbClr>
                </a:solidFill>
                <a:latin typeface="Calibri"/>
                <a:ea typeface="Calibri"/>
                <a:cs typeface="Calibri"/>
              </a:rPr>
              <a:t>Reviews</a:t>
            </a:r>
            <a:endParaRPr/>
          </a:p>
          <a:p>
            <a:pPr lvl="1" marL="571500" indent="-285750">
              <a:spcAft>
                <a:spcPts val="600"/>
              </a:spcAft>
              <a:buClr>
                <a:srgbClr val="FFFFFF">
                  <a:alpha val="100000"/>
                </a:srgbClr>
              </a:buClr>
              <a:buFont typeface="Arial"/>
              <a:buChar char="○"/>
            </a:pPr>
            <a:r>
              <a:rPr lang="en-US" sz="1200">
                <a:solidFill>
                  <a:srgbClr val="FFFFFF">
                    <a:alpha val="100000"/>
                  </a:srgbClr>
                </a:solidFill>
                <a:latin typeface="Calibri"/>
                <a:ea typeface="Calibri"/>
                <a:cs typeface="Calibri"/>
              </a:rPr>
              <a:t>User can view other user review of the food.</a:t>
            </a:r>
            <a:endParaRPr/>
          </a:p>
          <a:p>
            <a:pPr marL="571500" indent="0">
              <a:spcAft>
                <a:spcPts val="600"/>
              </a:spcAft>
              <a:buNone/>
            </a:pPr>
            <a:r>
              <a:rPr lang="en-US" sz="1600" spc="0"/>
              <a:t/>
            </a:r>
            <a:endParaRPr/>
          </a:p>
          <a:p>
            <a:pPr marL="571500" indent="0">
              <a:spcAft>
                <a:spcPts val="600"/>
              </a:spcAft>
              <a:buNone/>
            </a:pPr>
            <a:r>
              <a:rPr lang="en-US" sz="1600" spc="0"/>
              <a:t/>
            </a:r>
            <a:endParaRPr/>
          </a:p>
          <a:p>
            <a:pPr marL="571500" indent="0">
              <a:spcAft>
                <a:spcPts val="600"/>
              </a:spcAft>
              <a:buNone/>
            </a:pPr>
            <a:r>
              <a:rPr lang="en-US" sz="1600" spc="0"/>
              <a:t/>
            </a:r>
            <a:endParaRPr/>
          </a:p>
        </p:txBody>
      </p:sp>
      <p:pic>
        <p:nvPicPr>
          <p:cNvPr id="113" name=""/>
          <p:cNvPicPr>
            <a:picLocks noChangeAspect="1"/>
          </p:cNvPicPr>
          <p:nvPr/>
        </p:nvPicPr>
        <p:blipFill>
          <a:blip r:embed="rId3">
            <a:extLst>
              <a:ext uri="{28A0092B-C50C-407E-A947-70E740481C1C}">
                <a14:useLocalDpi xmlns:a14="http://schemas.microsoft.com/office/drawing/2010/main" val="0"/>
              </a:ext>
            </a:extLst>
          </a:blip>
          <a:srcRect t="0" r="0" b="0" l="0"/>
          <a:stretch>
            <a:fillRect/>
          </a:stretch>
        </p:blipFill>
        <p:spPr>
          <a:xfrm>
            <a:off x="7186246" y="589181"/>
            <a:ext cx="4501660" cy="2133404"/>
          </a:xfrm>
          <a:prstGeom prst="rect">
            <a:avLst/>
          </a:prstGeom>
        </p:spPr>
      </p:pic>
      <p:pic>
        <p:nvPicPr>
          <p:cNvPr id="114" name=""/>
          <p:cNvPicPr>
            <a:picLocks noChangeAspect="1"/>
          </p:cNvPicPr>
          <p:nvPr/>
        </p:nvPicPr>
        <p:blipFill>
          <a:blip r:embed="rId4">
            <a:extLst>
              <a:ext uri="{28A0092B-C50C-407E-A947-70E740481C1C}">
                <a14:useLocalDpi xmlns:a14="http://schemas.microsoft.com/office/drawing/2010/main" val="0"/>
              </a:ext>
            </a:extLst>
          </a:blip>
          <a:srcRect t="0" r="-195" b="521" l="20078"/>
          <a:stretch>
            <a:fillRect/>
          </a:stretch>
        </p:blipFill>
        <p:spPr>
          <a:xfrm>
            <a:off x="8339880" y="2904336"/>
            <a:ext cx="3645734" cy="1685162"/>
          </a:xfrm>
          <a:prstGeom prst="rect">
            <a:avLst/>
          </a:prstGeom>
        </p:spPr>
      </p:pic>
      <p:pic>
        <p:nvPicPr>
          <p:cNvPr id="115" name=""/>
          <p:cNvPicPr>
            <a:picLocks noChangeAspect="1"/>
          </p:cNvPicPr>
          <p:nvPr/>
        </p:nvPicPr>
        <p:blipFill>
          <a:blip r:embed="rId5">
            <a:extLst>
              <a:ext uri="{28A0092B-C50C-407E-A947-70E740481C1C}">
                <a14:useLocalDpi xmlns:a14="http://schemas.microsoft.com/office/drawing/2010/main" val="0"/>
              </a:ext>
            </a:extLst>
          </a:blip>
          <a:srcRect t="3890" r="207" b="-338" l="0"/>
          <a:stretch>
            <a:fillRect/>
          </a:stretch>
        </p:blipFill>
        <p:spPr>
          <a:xfrm>
            <a:off x="5470711" y="4124457"/>
            <a:ext cx="2778187" cy="2656883"/>
          </a:xfrm>
          <a:prstGeom prst="rect">
            <a:avLst/>
          </a:prstGeom>
        </p:spPr>
      </p:pic>
      <p:sp>
        <p:nvSpPr>
          <p:cNvPr id="116" name="Placeholder for sldNum"/>
          <p:cNvSpPr>
            <a:spLocks noGrp="1"/>
          </p:cNvSpPr>
          <p:nvPr>
            <p:ph type="sldNum" idx="2"/>
          </p:nvPr>
        </p:nvSpPr>
        <p:spPr>
          <a:prstGeom prst="rect">
            <a:avLst/>
          </a:prstGeom>
          <a:noFill/>
        </p:spPr>
        <p:txBody>
          <a:bodyPr lIns="85725" rIns="85725" tIns="85725" bIns="85725" rtlCol="0">
            <a:normAutofit/>
          </a:bodyPr>
          <a:p>
            <a:fld id="{F1480269-AF07-3F9F-D5F3-533E093BDFAE}" type="slidenum">
              <a:t>7</a:t>
            </a:fld>
          </a:p>
        </p:txBody>
      </p:sp>
      <p:pic>
        <p:nvPicPr>
          <p:cNvPr id="117" name=""/>
          <p:cNvPicPr>
            <a:picLocks noChangeAspect="1"/>
          </p:cNvPicPr>
          <p:nvPr/>
        </p:nvPicPr>
        <p:blipFill>
          <a:blip r:embed="rId6">
            <a:extLst>
              <a:ext uri="{28A0092B-C50C-407E-A947-70E740481C1C}">
                <a14:useLocalDpi xmlns:a14="http://schemas.microsoft.com/office/drawing/2010/main" val="0"/>
              </a:ext>
            </a:extLst>
          </a:blip>
          <a:srcRect t="-2067" r="0" b="37037" l="0"/>
          <a:stretch>
            <a:fillRect/>
          </a:stretch>
        </p:blipFill>
        <p:spPr>
          <a:xfrm>
            <a:off x="7035407" y="3040888"/>
            <a:ext cx="1219201" cy="975104"/>
          </a:xfrm>
          <a:prstGeom prst="rect">
            <a:avLst/>
          </a:prstGeom>
        </p:spPr>
      </p:pic>
      <p:pic>
        <p:nvPicPr>
          <p:cNvPr id="118" name=""/>
          <p:cNvPicPr>
            <a:picLocks noChangeAspect="1"/>
          </p:cNvPicPr>
          <p:nvPr/>
        </p:nvPicPr>
        <p:blipFill>
          <a:blip r:embed="rId7">
            <a:extLst>
              <a:ext uri="{28A0092B-C50C-407E-A947-70E740481C1C}">
                <a14:useLocalDpi xmlns:a14="http://schemas.microsoft.com/office/drawing/2010/main" val="0"/>
              </a:ext>
            </a:extLst>
          </a:blip>
          <a:srcRect t="1947" r="-556" b="-295" l="5555"/>
          <a:stretch>
            <a:fillRect/>
          </a:stretch>
        </p:blipFill>
        <p:spPr>
          <a:xfrm>
            <a:off x="3867302" y="4311806"/>
            <a:ext cx="1314921" cy="25248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19" name=""/>
        <p:cNvGrpSpPr/>
        <p:nvPr/>
      </p:nvGrpSpPr>
      <p:grpSpPr>
        <a:xfrm>
          <a:off x="0" y="0"/>
          <a:ext cx="13234607" cy="7277870"/>
          <a:chOff x="0" y="0"/>
          <a:chExt cx="13234607" cy="7277870"/>
        </a:xfrm>
      </p:grpSpPr>
      <p:sp>
        <p:nvSpPr>
          <p:cNvPr id="120" name=""/>
          <p:cNvSpPr/>
          <p:nvPr/>
        </p:nvSpPr>
        <p:spPr>
          <a:xfrm>
            <a:off x="3048" y="0"/>
            <a:ext cx="12188952" cy="6858000"/>
          </a:xfrm>
          <a:prstGeom prst="rect">
            <a:avLst/>
          </a:prstGeom>
          <a:solidFill>
            <a:srgbClr val="44546A">
              <a:alpha val="100000"/>
            </a:srgbClr>
          </a:solidFill>
        </p:spPr>
        <p:txBody>
          <a:bodyPr lIns="85725" rIns="85725" tIns="85725" bIns="85725" rtlCol="0" anchor="ctr">
            <a:normAutofit/>
          </a:bodyPr>
          <a:p>
            <a:pPr algn="ctr" marL="0" indent="0">
              <a:lnSpc>
                <a:spcPct val="150000"/>
              </a:lnSpc>
              <a:buNone/>
            </a:pPr>
            <a:r>
              <a:rPr lang="en-US" spc="0"/>
              <a:t/>
            </a:r>
            <a:endParaRPr/>
          </a:p>
        </p:txBody>
      </p:sp>
      <p:sp>
        <p:nvSpPr>
          <p:cNvPr id="121" name=""/>
          <p:cNvSpPr/>
          <p:nvPr/>
        </p:nvSpPr>
        <p:spPr>
          <a:xfrm>
            <a:off x="0" y="0"/>
            <a:ext cx="12188952" cy="6858000"/>
          </a:xfrm>
          <a:prstGeom prst="rect">
            <a:avLst/>
          </a:prstGeom>
          <a:solidFill>
            <a:srgbClr val="000000">
              <a:alpha val="53000"/>
            </a:srgbClr>
          </a:solidFill>
        </p:spPr>
        <p:txBody>
          <a:bodyPr lIns="85725" rIns="85725" tIns="85725" bIns="85725" rtlCol="0" anchor="ctr">
            <a:normAutofit/>
          </a:bodyPr>
          <a:p>
            <a:pPr algn="ctr" marL="0" indent="0">
              <a:lnSpc>
                <a:spcPct val="150000"/>
              </a:lnSpc>
              <a:buNone/>
            </a:pPr>
            <a:r>
              <a:rPr lang="en-US" spc="0"/>
              <a:t/>
            </a:r>
            <a:endParaRPr/>
          </a:p>
        </p:txBody>
      </p:sp>
      <p:grpSp>
        <p:nvGrpSpPr>
          <p:cNvPr id="122" name="Group 122"/>
          <p:cNvGrpSpPr/>
          <p:nvPr/>
        </p:nvGrpSpPr>
        <p:grpSpPr>
          <a:xfrm>
            <a:off x="1" y="2075420"/>
            <a:ext cx="12048729" cy="4093306"/>
            <a:chOff x="1" y="2075420"/>
            <a:chExt cx="12048729" cy="4093306"/>
          </a:xfrm>
        </p:grpSpPr>
        <p:sp>
          <p:nvSpPr>
            <p:cNvPr id="123" name=""/>
            <p:cNvSpPr/>
            <p:nvPr/>
          </p:nvSpPr>
          <p:spPr>
            <a:xfrm rot="4500000">
              <a:off x="7942191" y="2507571"/>
              <a:ext cx="3563871" cy="3563871"/>
            </a:xfrm>
            <a:prstGeom prst="ellipse">
              <a:avLst/>
            </a:prstGeom>
            <a:noFill/>
            <a:ln w="31750" cap="flat" cmpd="sng" algn="ctr">
              <a:solidFill>
                <a:srgbClr val="4472C4">
                  <a:alpha val="100000"/>
                </a:srgbClr>
              </a:solidFill>
              <a:prstDash val="sysDot"/>
              <a:round/>
            </a:ln>
          </p:spPr>
          <p:txBody>
            <a:bodyPr lIns="85725" rIns="85725" tIns="85725" bIns="85725" rtlCol="0" anchor="ctr">
              <a:normAutofit/>
            </a:bodyPr>
            <a:p>
              <a:pPr algn="ctr" marL="0" indent="0">
                <a:lnSpc>
                  <a:spcPct val="150000"/>
                </a:lnSpc>
                <a:buNone/>
              </a:pPr>
              <a:r>
                <a:rPr lang="en-US" spc="0"/>
                <a:t/>
              </a:r>
              <a:endParaRPr/>
            </a:p>
          </p:txBody>
        </p:sp>
        <p:sp>
          <p:nvSpPr>
            <p:cNvPr id="124" name=""/>
            <p:cNvSpPr/>
            <p:nvPr/>
          </p:nvSpPr>
          <p:spPr>
            <a:xfrm rot="16200000">
              <a:off x="10435065" y="4048931"/>
              <a:ext cx="1381607" cy="1381607"/>
            </a:xfrm>
            <a:prstGeom prst="ellipse">
              <a:avLst/>
            </a:prstGeom>
            <a:noFill/>
            <a:ln w="31750" cap="flat" cmpd="sng" algn="ctr">
              <a:solidFill>
                <a:srgbClr val="4472C4">
                  <a:alpha val="100000"/>
                </a:srgbClr>
              </a:solidFill>
              <a:prstDash val="sysDot"/>
              <a:round/>
            </a:ln>
          </p:spPr>
          <p:txBody>
            <a:bodyPr lIns="85725" rIns="85725" tIns="85725" bIns="85725" rtlCol="0" anchor="ctr">
              <a:normAutofit/>
            </a:bodyPr>
            <a:p>
              <a:pPr algn="ctr" marL="0" indent="0">
                <a:lnSpc>
                  <a:spcPct val="150000"/>
                </a:lnSpc>
                <a:buNone/>
              </a:pPr>
              <a:r>
                <a:rPr lang="en-US" spc="0"/>
                <a:t/>
              </a:r>
              <a:endParaRPr/>
            </a:p>
          </p:txBody>
        </p:sp>
        <p:sp>
          <p:nvSpPr>
            <p:cNvPr id="125" name=""/>
            <p:cNvSpPr/>
            <p:nvPr/>
          </p:nvSpPr>
          <p:spPr>
            <a:xfrm rot="16200000">
              <a:off x="1" y="2075420"/>
              <a:ext cx="3144364" cy="3144364"/>
            </a:xfrm>
            <a:prstGeom prst="ellipse">
              <a:avLst/>
            </a:prstGeom>
            <a:solidFill>
              <a:srgbClr val="CCE6FF">
                <a:alpha val="100000"/>
              </a:srgbClr>
            </a:solidFill>
          </p:spPr>
          <p:txBody>
            <a:bodyPr lIns="85725" rIns="85725" tIns="85725" bIns="85725" rtlCol="0" anchor="ctr">
              <a:normAutofit/>
            </a:bodyPr>
            <a:p>
              <a:pPr algn="ctr" marL="0" indent="0">
                <a:lnSpc>
                  <a:spcPct val="150000"/>
                </a:lnSpc>
                <a:buNone/>
              </a:pPr>
              <a:r>
                <a:rPr lang="en-US" spc="0"/>
                <a:t/>
              </a:r>
              <a:endParaRPr/>
            </a:p>
          </p:txBody>
        </p:sp>
        <p:sp>
          <p:nvSpPr>
            <p:cNvPr id="126" name=""/>
            <p:cNvSpPr/>
            <p:nvPr/>
          </p:nvSpPr>
          <p:spPr>
            <a:xfrm rot="12600000">
              <a:off x="10150845" y="4270841"/>
              <a:ext cx="1897885" cy="1897885"/>
            </a:xfrm>
            <a:prstGeom prst="ellipse">
              <a:avLst/>
            </a:prstGeom>
            <a:solidFill>
              <a:srgbClr val="CCE6FF">
                <a:alpha val="100000"/>
              </a:srgbClr>
            </a:solidFill>
          </p:spPr>
          <p:txBody>
            <a:bodyPr lIns="85725" rIns="85725" tIns="85725" bIns="85725" rtlCol="0" anchor="ctr">
              <a:normAutofit/>
            </a:bodyPr>
            <a:p>
              <a:pPr algn="ctr" marL="0" indent="0">
                <a:lnSpc>
                  <a:spcPct val="150000"/>
                </a:lnSpc>
                <a:buNone/>
              </a:pPr>
              <a:r>
                <a:rPr lang="en-US" spc="0"/>
                <a:t/>
              </a:r>
              <a:endParaRPr/>
            </a:p>
          </p:txBody>
        </p:sp>
        <p:sp>
          <p:nvSpPr>
            <p:cNvPr id="127" name=""/>
            <p:cNvSpPr/>
            <p:nvPr/>
          </p:nvSpPr>
          <p:spPr>
            <a:xfrm rot="4500000">
              <a:off x="2046780" y="3040492"/>
              <a:ext cx="2579322" cy="2579322"/>
            </a:xfrm>
            <a:prstGeom prst="ellipse">
              <a:avLst/>
            </a:prstGeom>
            <a:noFill/>
            <a:ln w="31750" cap="flat" cmpd="sng" algn="ctr">
              <a:solidFill>
                <a:srgbClr val="4472C4">
                  <a:alpha val="100000"/>
                </a:srgbClr>
              </a:solidFill>
              <a:prstDash val="sysDot"/>
              <a:round/>
            </a:ln>
          </p:spPr>
          <p:txBody>
            <a:bodyPr lIns="85725" rIns="85725" tIns="85725" bIns="85725" rtlCol="0" anchor="ctr">
              <a:normAutofit/>
            </a:bodyPr>
            <a:p>
              <a:pPr algn="ctr" marL="0" indent="0">
                <a:lnSpc>
                  <a:spcPct val="150000"/>
                </a:lnSpc>
                <a:buNone/>
              </a:pPr>
              <a:r>
                <a:rPr lang="en-US" spc="0"/>
                <a:t/>
              </a:r>
              <a:endParaRPr/>
            </a:p>
          </p:txBody>
        </p:sp>
        <p:sp>
          <p:nvSpPr>
            <p:cNvPr id="128" name=""/>
            <p:cNvSpPr/>
            <p:nvPr/>
          </p:nvSpPr>
          <p:spPr>
            <a:xfrm rot="4500000">
              <a:off x="2224640" y="3193975"/>
              <a:ext cx="2243193" cy="2243193"/>
            </a:xfrm>
            <a:prstGeom prst="ellipse">
              <a:avLst/>
            </a:prstGeom>
            <a:noFill/>
            <a:ln w="31750" cap="flat" cmpd="sng" algn="ctr">
              <a:solidFill>
                <a:srgbClr val="4472C4">
                  <a:alpha val="100000"/>
                </a:srgbClr>
              </a:solidFill>
              <a:prstDash val="solid"/>
              <a:round/>
            </a:ln>
          </p:spPr>
          <p:txBody>
            <a:bodyPr lIns="85725" rIns="85725" tIns="85725" bIns="85725" rtlCol="0" anchor="ctr">
              <a:normAutofit/>
            </a:bodyPr>
            <a:p>
              <a:pPr algn="ctr" marL="0" indent="0">
                <a:lnSpc>
                  <a:spcPct val="150000"/>
                </a:lnSpc>
                <a:buNone/>
              </a:pPr>
              <a:r>
                <a:rPr lang="en-US" spc="0"/>
                <a:t/>
              </a:r>
              <a:endParaRPr/>
            </a:p>
          </p:txBody>
        </p:sp>
      </p:grpSp>
      <p:pic>
        <p:nvPicPr>
          <p:cNvPr id="129" name=""/>
          <p:cNvPicPr>
            <a:picLocks noChangeAspect="1"/>
          </p:cNvPicPr>
          <p:nvPr/>
        </p:nvPicPr>
        <p:blipFill>
          <a:blip r:embed="rId3">
            <a:extLst>
              <a:ext uri="{28A0092B-C50C-407E-A947-70E740481C1C}">
                <a14:useLocalDpi xmlns:a14="http://schemas.microsoft.com/office/drawing/2010/main" val="0"/>
              </a:ext>
            </a:extLst>
          </a:blip>
          <a:srcRect t="0" r="-1" b="15331" l="0"/>
          <a:stretch>
            <a:fillRect/>
          </a:stretch>
        </p:blipFill>
        <p:spPr>
          <a:xfrm>
            <a:off x="383559" y="596514"/>
            <a:ext cx="2233116" cy="1979743"/>
          </a:xfrm>
          <a:prstGeom prst="rect">
            <a:avLst/>
          </a:prstGeom>
        </p:spPr>
      </p:pic>
      <p:grpSp>
        <p:nvGrpSpPr>
          <p:cNvPr id="130" name="Group 130"/>
          <p:cNvGrpSpPr/>
          <p:nvPr/>
        </p:nvGrpSpPr>
        <p:grpSpPr>
          <a:xfrm rot="16200000">
            <a:off x="474192" y="584794"/>
            <a:ext cx="304800" cy="429768"/>
            <a:chOff x="474192" y="584794"/>
            <a:chExt cx="304800" cy="429768"/>
          </a:xfrm>
        </p:grpSpPr>
        <p:cxnSp>
          <p:nvCxnSpPr>
            <p:cNvPr id="131" name=""/>
            <p:cNvCxnSpPr/>
            <p:nvPr/>
          </p:nvCxnSpPr>
          <p:spPr>
            <a:xfrm>
              <a:off x="474192" y="584794"/>
              <a:ext cx="9525" cy="429768"/>
            </a:xfrm>
            <a:prstGeom prst="line">
              <a:avLst/>
            </a:prstGeom>
            <a:ln w="25400" cap="flat" cmpd="sng" algn="ctr">
              <a:solidFill>
                <a:srgbClr val="F0EFEF">
                  <a:alpha val="50000"/>
                </a:srgbClr>
              </a:solidFill>
              <a:prstDash val="sysDot"/>
              <a:round/>
            </a:ln>
          </p:spPr>
        </p:cxnSp>
        <p:cxnSp>
          <p:nvCxnSpPr>
            <p:cNvPr id="132" name=""/>
            <p:cNvCxnSpPr/>
            <p:nvPr/>
          </p:nvCxnSpPr>
          <p:spPr>
            <a:xfrm>
              <a:off x="575792" y="584794"/>
              <a:ext cx="9525" cy="429768"/>
            </a:xfrm>
            <a:prstGeom prst="line">
              <a:avLst/>
            </a:prstGeom>
            <a:ln w="25400" cap="flat" cmpd="sng" algn="ctr">
              <a:solidFill>
                <a:srgbClr val="F0EFEF">
                  <a:alpha val="50000"/>
                </a:srgbClr>
              </a:solidFill>
              <a:prstDash val="sysDot"/>
              <a:round/>
            </a:ln>
          </p:spPr>
        </p:cxnSp>
        <p:cxnSp>
          <p:nvCxnSpPr>
            <p:cNvPr id="133" name=""/>
            <p:cNvCxnSpPr/>
            <p:nvPr/>
          </p:nvCxnSpPr>
          <p:spPr>
            <a:xfrm>
              <a:off x="677392" y="584794"/>
              <a:ext cx="9525" cy="429768"/>
            </a:xfrm>
            <a:prstGeom prst="line">
              <a:avLst/>
            </a:prstGeom>
            <a:ln w="25400" cap="flat" cmpd="sng" algn="ctr">
              <a:solidFill>
                <a:srgbClr val="F0EFEF">
                  <a:alpha val="50000"/>
                </a:srgbClr>
              </a:solidFill>
              <a:prstDash val="sysDot"/>
              <a:round/>
            </a:ln>
          </p:spPr>
        </p:cxnSp>
        <p:cxnSp>
          <p:nvCxnSpPr>
            <p:cNvPr id="134" name=""/>
            <p:cNvCxnSpPr/>
            <p:nvPr/>
          </p:nvCxnSpPr>
          <p:spPr>
            <a:xfrm>
              <a:off x="778992" y="584794"/>
              <a:ext cx="9525" cy="429768"/>
            </a:xfrm>
            <a:prstGeom prst="line">
              <a:avLst/>
            </a:prstGeom>
            <a:ln w="25400" cap="flat" cmpd="sng" algn="ctr">
              <a:solidFill>
                <a:srgbClr val="F0EFEF">
                  <a:alpha val="50000"/>
                </a:srgbClr>
              </a:solidFill>
              <a:prstDash val="sysDot"/>
              <a:round/>
            </a:ln>
          </p:spPr>
        </p:cxnSp>
      </p:grpSp>
      <p:sp>
        <p:nvSpPr>
          <p:cNvPr id="135" name=""/>
          <p:cNvSpPr/>
          <p:nvPr/>
        </p:nvSpPr>
        <p:spPr>
          <a:xfrm rot="16200000">
            <a:off x="10438146" y="1042605"/>
            <a:ext cx="2796461" cy="711252"/>
          </a:xfrm>
          <a:prstGeom prst="rect">
            <a:avLst/>
          </a:prstGeom>
          <a:solidFill>
            <a:srgbClr val="CCE6FF">
              <a:alpha val="100000"/>
            </a:srgbClr>
          </a:solidFill>
        </p:spPr>
        <p:txBody>
          <a:bodyPr lIns="85725" rIns="85725" tIns="85725" bIns="85725" rtlCol="0" anchor="ctr">
            <a:normAutofit/>
          </a:bodyPr>
          <a:p>
            <a:pPr algn="ctr" marL="0" indent="0">
              <a:lnSpc>
                <a:spcPct val="150000"/>
              </a:lnSpc>
              <a:buNone/>
            </a:pPr>
            <a:r>
              <a:rPr lang="en-US" spc="0"/>
              <a:t/>
            </a:r>
            <a:endParaRPr/>
          </a:p>
        </p:txBody>
      </p:sp>
      <p:grpSp>
        <p:nvGrpSpPr>
          <p:cNvPr id="136" name="Group 136"/>
          <p:cNvGrpSpPr/>
          <p:nvPr/>
        </p:nvGrpSpPr>
        <p:grpSpPr>
          <a:xfrm>
            <a:off x="11259539" y="317578"/>
            <a:ext cx="548640" cy="549007"/>
            <a:chOff x="11259539" y="317578"/>
            <a:chExt cx="548640" cy="549007"/>
          </a:xfrm>
        </p:grpSpPr>
        <p:cxnSp>
          <p:nvCxnSpPr>
            <p:cNvPr id="137" name=""/>
            <p:cNvCxnSpPr/>
            <p:nvPr/>
          </p:nvCxnSpPr>
          <p:spPr>
            <a:xfrm>
              <a:off x="11259539" y="317578"/>
              <a:ext cx="548640" cy="9525"/>
            </a:xfrm>
            <a:prstGeom prst="line">
              <a:avLst/>
            </a:prstGeom>
            <a:ln w="31750" cap="flat" cmpd="sng" algn="ctr">
              <a:solidFill>
                <a:srgbClr val="4472C4">
                  <a:alpha val="100000"/>
                </a:srgbClr>
              </a:solidFill>
              <a:prstDash val="sysDot"/>
              <a:round/>
            </a:ln>
          </p:spPr>
        </p:cxnSp>
        <p:cxnSp>
          <p:nvCxnSpPr>
            <p:cNvPr id="138" name=""/>
            <p:cNvCxnSpPr/>
            <p:nvPr/>
          </p:nvCxnSpPr>
          <p:spPr>
            <a:xfrm>
              <a:off x="11259539" y="500580"/>
              <a:ext cx="548640" cy="9525"/>
            </a:xfrm>
            <a:prstGeom prst="line">
              <a:avLst/>
            </a:prstGeom>
            <a:ln w="31750" cap="flat" cmpd="sng" algn="ctr">
              <a:solidFill>
                <a:srgbClr val="4472C4">
                  <a:alpha val="100000"/>
                </a:srgbClr>
              </a:solidFill>
              <a:prstDash val="sysDot"/>
              <a:round/>
            </a:ln>
          </p:spPr>
        </p:cxnSp>
        <p:cxnSp>
          <p:nvCxnSpPr>
            <p:cNvPr id="139" name=""/>
            <p:cNvCxnSpPr/>
            <p:nvPr/>
          </p:nvCxnSpPr>
          <p:spPr>
            <a:xfrm>
              <a:off x="11259539" y="683582"/>
              <a:ext cx="548640" cy="9525"/>
            </a:xfrm>
            <a:prstGeom prst="line">
              <a:avLst/>
            </a:prstGeom>
            <a:ln w="31750" cap="flat" cmpd="sng" algn="ctr">
              <a:solidFill>
                <a:srgbClr val="4472C4">
                  <a:alpha val="100000"/>
                </a:srgbClr>
              </a:solidFill>
              <a:prstDash val="sysDot"/>
              <a:round/>
            </a:ln>
          </p:spPr>
        </p:cxnSp>
        <p:cxnSp>
          <p:nvCxnSpPr>
            <p:cNvPr id="140" name=""/>
            <p:cNvCxnSpPr/>
            <p:nvPr/>
          </p:nvCxnSpPr>
          <p:spPr>
            <a:xfrm>
              <a:off x="11259539" y="866585"/>
              <a:ext cx="548640" cy="9525"/>
            </a:xfrm>
            <a:prstGeom prst="line">
              <a:avLst/>
            </a:prstGeom>
            <a:ln w="31750" cap="flat" cmpd="sng" algn="ctr">
              <a:solidFill>
                <a:srgbClr val="4472C4">
                  <a:alpha val="100000"/>
                </a:srgbClr>
              </a:solidFill>
              <a:prstDash val="sysDot"/>
              <a:round/>
            </a:ln>
          </p:spPr>
        </p:cxnSp>
      </p:grpSp>
      <p:pic>
        <p:nvPicPr>
          <p:cNvPr id="141" name=""/>
          <p:cNvPicPr>
            <a:picLocks noChangeAspect="1"/>
          </p:cNvPicPr>
          <p:nvPr/>
        </p:nvPicPr>
        <p:blipFill>
          <a:blip r:embed="rId4">
            <a:extLst>
              <a:ext uri="{28A0092B-C50C-407E-A947-70E740481C1C}">
                <a14:useLocalDpi xmlns:a14="http://schemas.microsoft.com/office/drawing/2010/main" val="0"/>
              </a:ext>
            </a:extLst>
          </a:blip>
          <a:srcRect t="0" r="6493" b="4" l="9654"/>
          <a:stretch>
            <a:fillRect/>
          </a:stretch>
        </p:blipFill>
        <p:spPr>
          <a:xfrm>
            <a:off x="9150359" y="592414"/>
            <a:ext cx="2421238" cy="2134383"/>
          </a:xfrm>
          <a:prstGeom prst="rect">
            <a:avLst/>
          </a:prstGeom>
        </p:spPr>
      </p:pic>
      <p:sp>
        <p:nvSpPr>
          <p:cNvPr id="142" name=""/>
          <p:cNvSpPr/>
          <p:nvPr/>
        </p:nvSpPr>
        <p:spPr>
          <a:xfrm rot="10800000">
            <a:off x="-1" y="6140785"/>
            <a:ext cx="6095997" cy="711252"/>
          </a:xfrm>
          <a:prstGeom prst="rect">
            <a:avLst/>
          </a:prstGeom>
          <a:solidFill>
            <a:srgbClr val="CCE6FF">
              <a:alpha val="100000"/>
            </a:srgbClr>
          </a:solidFill>
        </p:spPr>
        <p:txBody>
          <a:bodyPr lIns="85725" rIns="85725" tIns="85725" bIns="85725" rtlCol="0" anchor="ctr">
            <a:normAutofit/>
          </a:bodyPr>
          <a:p>
            <a:pPr algn="ctr" marL="0" indent="0">
              <a:lnSpc>
                <a:spcPct val="150000"/>
              </a:lnSpc>
              <a:buNone/>
            </a:pPr>
            <a:r>
              <a:rPr lang="en-US" spc="0"/>
              <a:t/>
            </a:r>
            <a:endParaRPr/>
          </a:p>
        </p:txBody>
      </p:sp>
      <p:grpSp>
        <p:nvGrpSpPr>
          <p:cNvPr id="143" name="Group 143"/>
          <p:cNvGrpSpPr/>
          <p:nvPr/>
        </p:nvGrpSpPr>
        <p:grpSpPr>
          <a:xfrm rot="5400000">
            <a:off x="616351" y="5940566"/>
            <a:ext cx="1285875" cy="549007"/>
            <a:chOff x="616351" y="5940566"/>
            <a:chExt cx="1285875" cy="549007"/>
          </a:xfrm>
        </p:grpSpPr>
        <p:cxnSp>
          <p:nvCxnSpPr>
            <p:cNvPr id="144" name=""/>
            <p:cNvCxnSpPr/>
            <p:nvPr/>
          </p:nvCxnSpPr>
          <p:spPr>
            <a:xfrm>
              <a:off x="616351" y="5940566"/>
              <a:ext cx="1285875" cy="9525"/>
            </a:xfrm>
            <a:prstGeom prst="line">
              <a:avLst/>
            </a:prstGeom>
            <a:ln w="31750" cap="flat" cmpd="sng" algn="ctr">
              <a:solidFill>
                <a:srgbClr val="4472C4">
                  <a:alpha val="100000"/>
                </a:srgbClr>
              </a:solidFill>
              <a:prstDash val="sysDot"/>
              <a:round/>
            </a:ln>
          </p:spPr>
        </p:cxnSp>
        <p:cxnSp>
          <p:nvCxnSpPr>
            <p:cNvPr id="145" name=""/>
            <p:cNvCxnSpPr/>
            <p:nvPr/>
          </p:nvCxnSpPr>
          <p:spPr>
            <a:xfrm>
              <a:off x="616351" y="6123568"/>
              <a:ext cx="1285875" cy="9525"/>
            </a:xfrm>
            <a:prstGeom prst="line">
              <a:avLst/>
            </a:prstGeom>
            <a:ln w="31750" cap="flat" cmpd="sng" algn="ctr">
              <a:solidFill>
                <a:srgbClr val="4472C4">
                  <a:alpha val="100000"/>
                </a:srgbClr>
              </a:solidFill>
              <a:prstDash val="sysDot"/>
              <a:round/>
            </a:ln>
          </p:spPr>
        </p:cxnSp>
        <p:cxnSp>
          <p:nvCxnSpPr>
            <p:cNvPr id="146" name=""/>
            <p:cNvCxnSpPr/>
            <p:nvPr/>
          </p:nvCxnSpPr>
          <p:spPr>
            <a:xfrm>
              <a:off x="616351" y="6306570"/>
              <a:ext cx="1285875" cy="9525"/>
            </a:xfrm>
            <a:prstGeom prst="line">
              <a:avLst/>
            </a:prstGeom>
            <a:ln w="31750" cap="flat" cmpd="sng" algn="ctr">
              <a:solidFill>
                <a:srgbClr val="4472C4">
                  <a:alpha val="100000"/>
                </a:srgbClr>
              </a:solidFill>
              <a:prstDash val="sysDot"/>
              <a:round/>
            </a:ln>
          </p:spPr>
        </p:cxnSp>
        <p:cxnSp>
          <p:nvCxnSpPr>
            <p:cNvPr id="147" name=""/>
            <p:cNvCxnSpPr/>
            <p:nvPr/>
          </p:nvCxnSpPr>
          <p:spPr>
            <a:xfrm>
              <a:off x="616351" y="6489573"/>
              <a:ext cx="1285875" cy="9525"/>
            </a:xfrm>
            <a:prstGeom prst="line">
              <a:avLst/>
            </a:prstGeom>
            <a:ln w="31750" cap="flat" cmpd="sng" algn="ctr">
              <a:solidFill>
                <a:srgbClr val="4472C4">
                  <a:alpha val="100000"/>
                </a:srgbClr>
              </a:solidFill>
              <a:prstDash val="sysDot"/>
              <a:round/>
            </a:ln>
          </p:spPr>
        </p:cxnSp>
      </p:grpSp>
      <p:sp>
        <p:nvSpPr>
          <p:cNvPr id="148" name=""/>
          <p:cNvSpPr txBox="1"/>
          <p:nvPr/>
        </p:nvSpPr>
        <p:spPr>
          <a:xfrm>
            <a:off x="3916281" y="83219"/>
            <a:ext cx="7711090" cy="2129586"/>
          </a:xfrm>
          <a:prstGeom prst="rect">
            <a:avLst/>
          </a:prstGeom>
          <a:noFill/>
        </p:spPr>
        <p:txBody>
          <a:bodyPr lIns="91440" rIns="91440" tIns="45720" bIns="45720" rtlCol="0" anchor="t">
            <a:spAutoFit/>
          </a:bodyPr>
          <a:p>
            <a:pPr marL="0" indent="0">
              <a:spcAft>
                <a:spcPts val="600"/>
              </a:spcAft>
              <a:buNone/>
            </a:pPr>
            <a:r>
              <a:rPr lang="en-US" sz="3200">
                <a:solidFill>
                  <a:srgbClr val="FFFFFF">
                    <a:alpha val="100000"/>
                  </a:srgbClr>
                </a:solidFill>
                <a:latin typeface="Calibri Light"/>
                <a:ea typeface="Calibri Light"/>
                <a:cs typeface="Calibri Light"/>
              </a:rPr>
              <a:t>Functional requirement-Customers</a:t>
            </a:r>
            <a:endParaRPr/>
          </a:p>
        </p:txBody>
      </p:sp>
      <p:sp>
        <p:nvSpPr>
          <p:cNvPr id="149" name=""/>
          <p:cNvSpPr txBox="1"/>
          <p:nvPr/>
        </p:nvSpPr>
        <p:spPr>
          <a:xfrm>
            <a:off x="2660580" y="915922"/>
            <a:ext cx="7274479" cy="1660560"/>
          </a:xfrm>
          <a:prstGeom prst="rect">
            <a:avLst/>
          </a:prstGeom>
          <a:noFill/>
        </p:spPr>
        <p:txBody>
          <a:bodyPr lIns="91440" rIns="91440" tIns="45720" bIns="45720" rtlCol="0" anchor="t">
            <a:spAutoFit/>
          </a:bodyPr>
          <a:p>
            <a:pPr marL="285750" indent="-285750">
              <a:spcAft>
                <a:spcPts val="600"/>
              </a:spcAft>
              <a:buClr>
                <a:srgbClr val="FFFFFF">
                  <a:alpha val="100000"/>
                </a:srgbClr>
              </a:buClr>
              <a:buFont typeface="Arial"/>
              <a:buChar char="●"/>
            </a:pPr>
            <a:r>
              <a:rPr lang="en-US" sz="1600">
                <a:solidFill>
                  <a:srgbClr val="FFFFFF">
                    <a:alpha val="100000"/>
                  </a:srgbClr>
                </a:solidFill>
                <a:latin typeface="Calibri"/>
                <a:ea typeface="Calibri"/>
                <a:cs typeface="Calibri"/>
              </a:rPr>
              <a:t>Searching bar and Filter button </a:t>
            </a:r>
            <a:endParaRPr/>
          </a:p>
          <a:p>
            <a:pPr marL="571500" indent="0">
              <a:spcAft>
                <a:spcPts val="600"/>
              </a:spcAft>
              <a:buNone/>
            </a:pPr>
            <a:r>
              <a:rPr lang="en-US" sz="1600">
                <a:solidFill>
                  <a:srgbClr val="FFFFFF">
                    <a:alpha val="100000"/>
                  </a:srgbClr>
                </a:solidFill>
                <a:latin typeface="Calibri"/>
                <a:ea typeface="Calibri"/>
                <a:cs typeface="Calibri"/>
              </a:rPr>
              <a:t>The user can type or use the voice function </a:t>
            </a:r>
            <a:endParaRPr/>
          </a:p>
          <a:p>
            <a:pPr marL="571500" indent="0">
              <a:spcAft>
                <a:spcPts val="600"/>
              </a:spcAft>
              <a:buNone/>
            </a:pPr>
            <a:r>
              <a:rPr lang="en-US" sz="1600">
                <a:solidFill>
                  <a:srgbClr val="FFFFFF">
                    <a:alpha val="100000"/>
                  </a:srgbClr>
                </a:solidFill>
                <a:latin typeface="Calibri"/>
                <a:ea typeface="Calibri"/>
                <a:cs typeface="Calibri"/>
              </a:rPr>
              <a:t>record and cancel the records </a:t>
            </a:r>
            <a:endParaRPr/>
          </a:p>
          <a:p>
            <a:pPr marL="571500" indent="0">
              <a:spcAft>
                <a:spcPts val="600"/>
              </a:spcAft>
              <a:buNone/>
            </a:pPr>
            <a:r>
              <a:rPr lang="en-US" sz="1600">
                <a:solidFill>
                  <a:srgbClr val="FFFFFF">
                    <a:alpha val="100000"/>
                  </a:srgbClr>
                </a:solidFill>
                <a:latin typeface="Calibri"/>
                <a:ea typeface="Calibri"/>
                <a:cs typeface="Calibri"/>
              </a:rPr>
              <a:t>hot searching words</a:t>
            </a:r>
            <a:endParaRPr/>
          </a:p>
          <a:p>
            <a:pPr marL="571500" indent="0">
              <a:spcAft>
                <a:spcPts val="600"/>
              </a:spcAft>
              <a:buNone/>
            </a:pPr>
            <a:r>
              <a:rPr lang="en-US" sz="1600">
                <a:solidFill>
                  <a:srgbClr val="FFFFFF">
                    <a:alpha val="100000"/>
                  </a:srgbClr>
                </a:solidFill>
                <a:latin typeface="Calibri"/>
                <a:ea typeface="Calibri"/>
                <a:cs typeface="Calibri"/>
              </a:rPr>
              <a:t>filter button, user sorts by the </a:t>
            </a:r>
            <a:r>
              <a:rPr lang="en-US" sz="1600">
                <a:solidFill>
                  <a:srgbClr val="FF0000">
                    <a:alpha val="100000"/>
                  </a:srgbClr>
                </a:solidFill>
                <a:latin typeface="Calibri"/>
                <a:ea typeface="Calibri"/>
                <a:cs typeface="Calibri"/>
              </a:rPr>
              <a:t>price, rating and waiting time</a:t>
            </a:r>
            <a:r>
              <a:rPr lang="en-US" sz="1600">
                <a:solidFill>
                  <a:srgbClr val="FFFFFF">
                    <a:alpha val="100000"/>
                  </a:srgbClr>
                </a:solidFill>
                <a:latin typeface="Calibri"/>
                <a:ea typeface="Calibri"/>
                <a:cs typeface="Calibri"/>
              </a:rPr>
              <a:t>.</a:t>
            </a:r>
            <a:endParaRPr/>
          </a:p>
          <a:p>
            <a:pPr marL="0" indent="0">
              <a:spcAft>
                <a:spcPts val="600"/>
              </a:spcAft>
              <a:buNone/>
            </a:pPr>
            <a:r>
              <a:rPr lang="en-US" sz="1600" spc="0"/>
              <a:t/>
            </a:r>
            <a:endParaRPr/>
          </a:p>
          <a:p>
            <a:pPr marL="0" indent="0">
              <a:spcAft>
                <a:spcPts val="600"/>
              </a:spcAft>
              <a:buNone/>
            </a:pPr>
            <a:r>
              <a:rPr lang="en-US" sz="1600" spc="0"/>
              <a:t/>
            </a:r>
            <a:endParaRPr/>
          </a:p>
          <a:p>
            <a:pPr marL="0" indent="0">
              <a:spcAft>
                <a:spcPts val="600"/>
              </a:spcAft>
              <a:buNone/>
            </a:pPr>
            <a:r>
              <a:rPr lang="en-US" sz="1600" spc="0"/>
              <a:t/>
            </a:r>
            <a:endParaRPr/>
          </a:p>
          <a:p>
            <a:pPr marL="0" indent="0">
              <a:spcAft>
                <a:spcPts val="600"/>
              </a:spcAft>
              <a:buNone/>
            </a:pPr>
            <a:r>
              <a:rPr lang="en-US" sz="1600" spc="0"/>
              <a:t/>
            </a:r>
            <a:endParaRPr/>
          </a:p>
          <a:p>
            <a:pPr marL="0" indent="0">
              <a:spcAft>
                <a:spcPts val="600"/>
              </a:spcAft>
              <a:buNone/>
            </a:pPr>
            <a:r>
              <a:rPr lang="en-US" sz="500" spc="0"/>
              <a:t/>
            </a:r>
            <a:endParaRPr/>
          </a:p>
        </p:txBody>
      </p:sp>
      <p:sp>
        <p:nvSpPr>
          <p:cNvPr id="150" name=""/>
          <p:cNvSpPr txBox="1"/>
          <p:nvPr/>
        </p:nvSpPr>
        <p:spPr>
          <a:xfrm>
            <a:off x="2658184" y="2396534"/>
            <a:ext cx="6968031" cy="4881336"/>
          </a:xfrm>
          <a:prstGeom prst="rect">
            <a:avLst/>
          </a:prstGeom>
          <a:noFill/>
        </p:spPr>
        <p:txBody>
          <a:bodyPr lIns="91440" rIns="91440" tIns="45720" bIns="45720" rtlCol="0" anchor="t">
            <a:spAutoFit/>
          </a:bodyPr>
          <a:p>
            <a:pPr marL="285750" indent="-285750">
              <a:spcAft>
                <a:spcPts val="600"/>
              </a:spcAft>
              <a:buClr>
                <a:srgbClr val="FFFFFF">
                  <a:alpha val="100000"/>
                </a:srgbClr>
              </a:buClr>
              <a:buFont typeface="Arial"/>
              <a:buChar char="●"/>
            </a:pPr>
            <a:r>
              <a:rPr lang="en-US" sz="1800">
                <a:solidFill>
                  <a:srgbClr val="FFFFFF">
                    <a:alpha val="100000"/>
                  </a:srgbClr>
                </a:solidFill>
                <a:latin typeface="Calibri"/>
                <a:ea typeface="Calibri"/>
                <a:cs typeface="Calibri"/>
              </a:rPr>
              <a:t>Menu</a:t>
            </a:r>
            <a:endParaRPr/>
          </a:p>
          <a:p>
            <a:pPr marL="571500" indent="0">
              <a:spcAft>
                <a:spcPts val="600"/>
              </a:spcAft>
              <a:buNone/>
            </a:pPr>
            <a:r>
              <a:rPr lang="en-US" sz="1800">
                <a:solidFill>
                  <a:srgbClr val="FFFFFF">
                    <a:alpha val="100000"/>
                  </a:srgbClr>
                </a:solidFill>
              </a:rPr>
              <a:t>Display the menu supply and it can be changed id the food is valid or not. </a:t>
            </a:r>
            <a:endParaRPr/>
          </a:p>
          <a:p>
            <a:pPr marL="0" indent="0">
              <a:spcAft>
                <a:spcPts val="600"/>
              </a:spcAft>
              <a:buNone/>
            </a:pPr>
            <a:r>
              <a:rPr lang="en-US" spc="0"/>
              <a:t/>
            </a:r>
            <a:endParaRPr/>
          </a:p>
          <a:p>
            <a:pPr marL="285750" indent="-285750">
              <a:spcAft>
                <a:spcPts val="600"/>
              </a:spcAft>
              <a:buClr>
                <a:srgbClr val="FFFFFF">
                  <a:alpha val="100000"/>
                </a:srgbClr>
              </a:buClr>
              <a:buFont typeface="Arial"/>
              <a:buChar char="●"/>
            </a:pPr>
            <a:r>
              <a:rPr lang="en-US" sz="1600">
                <a:solidFill>
                  <a:srgbClr val="FFFFFF">
                    <a:alpha val="100000"/>
                  </a:srgbClr>
                </a:solidFill>
              </a:rPr>
              <a:t>Buying function </a:t>
            </a:r>
            <a:endParaRPr/>
          </a:p>
          <a:p>
            <a:pPr marL="571500" indent="0">
              <a:spcAft>
                <a:spcPts val="600"/>
              </a:spcAft>
              <a:buNone/>
            </a:pPr>
            <a:r>
              <a:rPr lang="en-US" sz="1600">
                <a:solidFill>
                  <a:srgbClr val="FFFFFF">
                    <a:alpha val="100000"/>
                  </a:srgbClr>
                </a:solidFill>
              </a:rPr>
              <a:t>order or cancel the food </a:t>
            </a:r>
            <a:endParaRPr/>
          </a:p>
          <a:p>
            <a:pPr marL="571500" indent="0">
              <a:spcAft>
                <a:spcPts val="600"/>
              </a:spcAft>
              <a:buNone/>
            </a:pPr>
            <a:r>
              <a:rPr lang="en-US" sz="1600">
                <a:solidFill>
                  <a:srgbClr val="FFFFFF">
                    <a:alpha val="100000"/>
                  </a:srgbClr>
                </a:solidFill>
              </a:rPr>
              <a:t>each of the item have a heart the items will add in my favorite page.</a:t>
            </a:r>
            <a:endParaRPr/>
          </a:p>
          <a:p>
            <a:pPr marL="0" indent="0">
              <a:spcAft>
                <a:spcPts val="600"/>
              </a:spcAft>
              <a:buNone/>
            </a:pPr>
            <a:r>
              <a:rPr lang="en-US" sz="1600" spc="0"/>
              <a:t/>
            </a:r>
            <a:endParaRPr/>
          </a:p>
          <a:p>
            <a:pPr marL="285750" indent="-285750">
              <a:spcAft>
                <a:spcPts val="600"/>
              </a:spcAft>
              <a:buClr>
                <a:srgbClr val="FFFFFF">
                  <a:alpha val="100000"/>
                </a:srgbClr>
              </a:buClr>
              <a:buFont typeface="Arial"/>
              <a:buChar char="●"/>
            </a:pPr>
            <a:r>
              <a:rPr lang="en-US" sz="1600">
                <a:solidFill>
                  <a:srgbClr val="FFFFFF">
                    <a:alpha val="100000"/>
                  </a:srgbClr>
                </a:solidFill>
              </a:rPr>
              <a:t>My favorite page </a:t>
            </a:r>
            <a:endParaRPr/>
          </a:p>
          <a:p>
            <a:pPr marL="571500" indent="0">
              <a:spcAft>
                <a:spcPts val="600"/>
              </a:spcAft>
              <a:buNone/>
            </a:pPr>
            <a:r>
              <a:rPr lang="en-US" sz="1600">
                <a:solidFill>
                  <a:srgbClr val="FFFFFF">
                    <a:alpha val="100000"/>
                  </a:srgbClr>
                </a:solidFill>
              </a:rPr>
              <a:t>If the favorite is empty, it will display message that </a:t>
            </a:r>
            <a:endParaRPr/>
          </a:p>
          <a:p>
            <a:pPr marL="571500" indent="0">
              <a:spcAft>
                <a:spcPts val="600"/>
              </a:spcAft>
              <a:buNone/>
            </a:pPr>
            <a:r>
              <a:rPr lang="en-US" sz="1600">
                <a:solidFill>
                  <a:srgbClr val="FFFFFF">
                    <a:alpha val="100000"/>
                  </a:srgbClr>
                </a:solidFill>
              </a:rPr>
              <a:t>“You don’t have any favorite.”  under the message will a button to</a:t>
            </a:r>
            <a:endParaRPr/>
          </a:p>
          <a:p>
            <a:pPr marL="571500" indent="0">
              <a:spcAft>
                <a:spcPts val="600"/>
              </a:spcAft>
              <a:buNone/>
            </a:pPr>
            <a:r>
              <a:rPr lang="en-US" sz="1600">
                <a:solidFill>
                  <a:srgbClr val="FFFFFF">
                    <a:alpha val="100000"/>
                  </a:srgbClr>
                </a:solidFill>
              </a:rPr>
              <a:t> show explore more once it pressed it will back to home page. </a:t>
            </a:r>
            <a:endParaRPr/>
          </a:p>
          <a:p>
            <a:pPr marL="0" indent="0">
              <a:spcAft>
                <a:spcPts val="600"/>
              </a:spcAft>
              <a:buNone/>
            </a:pPr>
            <a:r>
              <a:rPr lang="en-US" sz="1600" spc="0"/>
              <a:t/>
            </a:r>
            <a:endParaRPr/>
          </a:p>
          <a:p>
            <a:pPr marL="571500" indent="0">
              <a:spcAft>
                <a:spcPts val="600"/>
              </a:spcAft>
              <a:buNone/>
            </a:pPr>
            <a:r>
              <a:rPr lang="en-US" sz="1600">
                <a:solidFill>
                  <a:srgbClr val="FFFFFF">
                    <a:alpha val="100000"/>
                  </a:srgbClr>
                </a:solidFill>
              </a:rPr>
              <a:t>If it has favorite food, it will display the favorite food also with the price, </a:t>
            </a:r>
            <a:endParaRPr/>
          </a:p>
          <a:p>
            <a:pPr marL="571500" indent="0">
              <a:spcAft>
                <a:spcPts val="600"/>
              </a:spcAft>
              <a:buNone/>
            </a:pPr>
            <a:r>
              <a:rPr lang="en-US" sz="1600">
                <a:solidFill>
                  <a:srgbClr val="FFFFFF">
                    <a:alpha val="100000"/>
                  </a:srgbClr>
                </a:solidFill>
              </a:rPr>
              <a:t>rating and the delivery time. </a:t>
            </a:r>
            <a:endParaRPr/>
          </a:p>
          <a:p>
            <a:pPr marL="571500" indent="0">
              <a:buNone/>
            </a:pPr>
            <a:r>
              <a:rPr lang="en-US" spc="0"/>
              <a:t/>
            </a:r>
            <a:endParaRPr/>
          </a:p>
        </p:txBody>
      </p:sp>
      <p:pic>
        <p:nvPicPr>
          <p:cNvPr id="151" name=""/>
          <p:cNvPicPr>
            <a:picLocks noChangeAspect="1"/>
          </p:cNvPicPr>
          <p:nvPr/>
        </p:nvPicPr>
        <p:blipFill>
          <a:blip r:embed="rId5">
            <a:extLst>
              <a:ext uri="{28A0092B-C50C-407E-A947-70E740481C1C}">
                <a14:useLocalDpi xmlns:a14="http://schemas.microsoft.com/office/drawing/2010/main" val="0"/>
              </a:ext>
            </a:extLst>
          </a:blip>
          <a:srcRect t="0" r="0" b="0" l="0"/>
          <a:stretch>
            <a:fillRect/>
          </a:stretch>
        </p:blipFill>
        <p:spPr>
          <a:xfrm>
            <a:off x="10559151" y="4793598"/>
            <a:ext cx="1576476" cy="1782175"/>
          </a:xfrm>
          <a:prstGeom prst="rect">
            <a:avLst/>
          </a:prstGeom>
        </p:spPr>
      </p:pic>
      <p:pic>
        <p:nvPicPr>
          <p:cNvPr id="152" name=""/>
          <p:cNvPicPr>
            <a:picLocks noChangeAspect="1"/>
          </p:cNvPicPr>
          <p:nvPr/>
        </p:nvPicPr>
        <p:blipFill>
          <a:blip r:embed="rId6">
            <a:extLst>
              <a:ext uri="{28A0092B-C50C-407E-A947-70E740481C1C}">
                <a14:useLocalDpi xmlns:a14="http://schemas.microsoft.com/office/drawing/2010/main" val="0"/>
              </a:ext>
            </a:extLst>
          </a:blip>
          <a:srcRect t="3475" r="-788" b="-386" l="1575"/>
          <a:stretch>
            <a:fillRect/>
          </a:stretch>
        </p:blipFill>
        <p:spPr>
          <a:xfrm>
            <a:off x="9226083" y="3755292"/>
            <a:ext cx="1232818" cy="2453974"/>
          </a:xfrm>
          <a:prstGeom prst="rect">
            <a:avLst/>
          </a:prstGeom>
        </p:spPr>
      </p:pic>
      <p:cxnSp>
        <p:nvCxnSpPr>
          <p:cNvPr id="153" name=""/>
          <p:cNvCxnSpPr/>
          <p:nvPr/>
        </p:nvCxnSpPr>
        <p:spPr>
          <a:xfrm flipV="1">
            <a:off x="7651261" y="4804507"/>
            <a:ext cx="1871785" cy="453292"/>
          </a:xfrm>
          <a:prstGeom prst="line">
            <a:avLst/>
          </a:prstGeom>
          <a:ln w="57150" cap="flat" cmpd="sng" algn="ctr">
            <a:solidFill>
              <a:srgbClr val="ED7D31">
                <a:alpha val="100000"/>
              </a:srgbClr>
            </a:solidFill>
            <a:prstDash val="solid"/>
            <a:round/>
            <a:tailEnd type="triangle"/>
          </a:ln>
        </p:spPr>
      </p:cxnSp>
      <p:cxnSp>
        <p:nvCxnSpPr>
          <p:cNvPr id="154" name=""/>
          <p:cNvCxnSpPr/>
          <p:nvPr/>
        </p:nvCxnSpPr>
        <p:spPr>
          <a:xfrm flipV="1">
            <a:off x="8931029" y="5038969"/>
            <a:ext cx="2096478" cy="1078522"/>
          </a:xfrm>
          <a:prstGeom prst="line">
            <a:avLst/>
          </a:prstGeom>
          <a:ln w="57150" cap="flat" cmpd="sng" algn="ctr">
            <a:solidFill>
              <a:srgbClr val="ED7D31">
                <a:alpha val="100000"/>
              </a:srgbClr>
            </a:solidFill>
            <a:prstDash val="solid"/>
            <a:round/>
            <a:tailEnd type="triangle"/>
          </a:ln>
        </p:spPr>
      </p:cxnSp>
      <p:cxnSp>
        <p:nvCxnSpPr>
          <p:cNvPr id="155" name=""/>
          <p:cNvCxnSpPr/>
          <p:nvPr/>
        </p:nvCxnSpPr>
        <p:spPr>
          <a:xfrm flipH="1" flipV="1">
            <a:off x="2362199" y="691662"/>
            <a:ext cx="1049214" cy="238368"/>
          </a:xfrm>
          <a:prstGeom prst="line">
            <a:avLst/>
          </a:prstGeom>
          <a:ln w="57150" cap="flat" cmpd="sng" algn="ctr">
            <a:solidFill>
              <a:srgbClr val="ED7D31">
                <a:alpha val="100000"/>
              </a:srgbClr>
            </a:solidFill>
            <a:prstDash val="solid"/>
            <a:round/>
            <a:tailEnd type="triangle"/>
          </a:ln>
        </p:spPr>
      </p:cxnSp>
      <p:cxnSp>
        <p:nvCxnSpPr>
          <p:cNvPr id="156" name=""/>
          <p:cNvCxnSpPr/>
          <p:nvPr/>
        </p:nvCxnSpPr>
        <p:spPr>
          <a:xfrm>
            <a:off x="5726719" y="1057030"/>
            <a:ext cx="5232402" cy="289170"/>
          </a:xfrm>
          <a:prstGeom prst="line">
            <a:avLst/>
          </a:prstGeom>
          <a:ln w="57150" cap="flat" cmpd="sng" algn="ctr">
            <a:solidFill>
              <a:srgbClr val="ED7D31">
                <a:alpha val="100000"/>
              </a:srgbClr>
            </a:solidFill>
            <a:prstDash val="solid"/>
            <a:round/>
            <a:tailEnd type="triangle"/>
          </a:ln>
        </p:spPr>
      </p:cxnSp>
      <p:sp>
        <p:nvSpPr>
          <p:cNvPr id="157" name="Placeholder for sldNum"/>
          <p:cNvSpPr>
            <a:spLocks noGrp="1"/>
          </p:cNvSpPr>
          <p:nvPr>
            <p:ph type="sldNum" idx="2"/>
          </p:nvPr>
        </p:nvSpPr>
        <p:spPr>
          <a:prstGeom prst="rect">
            <a:avLst/>
          </a:prstGeom>
          <a:noFill/>
        </p:spPr>
        <p:txBody>
          <a:bodyPr lIns="85725" rIns="85725" tIns="85725" bIns="85725" rtlCol="0">
            <a:normAutofit/>
          </a:bodyPr>
          <a:p>
            <a:fld id="{A6F484C3-63AD-58E2-55DB-D7AD9238660F}" type="slidenum">
              <a:t>8</a:t>
            </a:fld>
          </a:p>
        </p:txBody>
      </p:sp>
      <p:pic>
        <p:nvPicPr>
          <p:cNvPr id="158" name=""/>
          <p:cNvPicPr>
            <a:picLocks noChangeAspect="1"/>
          </p:cNvPicPr>
          <p:nvPr/>
        </p:nvPicPr>
        <p:blipFill>
          <a:blip r:embed="rId7">
            <a:extLst>
              <a:ext uri="{28A0092B-C50C-407E-A947-70E740481C1C}">
                <a14:useLocalDpi xmlns:a14="http://schemas.microsoft.com/office/drawing/2010/main" val="0"/>
              </a:ext>
            </a:extLst>
          </a:blip>
          <a:srcRect t="0" r="0" b="0" l="0"/>
          <a:stretch>
            <a:fillRect/>
          </a:stretch>
        </p:blipFill>
        <p:spPr>
          <a:xfrm>
            <a:off x="377945" y="3344893"/>
            <a:ext cx="1947053" cy="3201837"/>
          </a:xfrm>
          <a:prstGeom prst="rect">
            <a:avLst/>
          </a:prstGeom>
        </p:spPr>
      </p:pic>
      <p:cxnSp>
        <p:nvCxnSpPr>
          <p:cNvPr id="159" name=""/>
          <p:cNvCxnSpPr/>
          <p:nvPr/>
        </p:nvCxnSpPr>
        <p:spPr>
          <a:xfrm flipH="1">
            <a:off x="1464826" y="4060369"/>
            <a:ext cx="1733061" cy="699477"/>
          </a:xfrm>
          <a:prstGeom prst="line">
            <a:avLst/>
          </a:prstGeom>
          <a:ln w="57150" cap="flat" cmpd="sng" algn="ctr">
            <a:solidFill>
              <a:srgbClr val="ED7D31">
                <a:alpha val="100000"/>
              </a:srgbClr>
            </a:solidFill>
            <a:prstDash val="solid"/>
            <a:round/>
            <a:tailEnd type="triangle"/>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alpha val="100000"/>
          </a:srgbClr>
        </a:solidFill>
        <a:effectLst/>
      </p:bgPr>
    </p:bg>
    <p:spTree>
      <p:nvGrpSpPr>
        <p:cNvPr id="160" name=""/>
        <p:cNvGrpSpPr/>
        <p:nvPr/>
      </p:nvGrpSpPr>
      <p:grpSpPr>
        <a:xfrm>
          <a:off x="0" y="0"/>
          <a:ext cx="13234607" cy="6858000"/>
          <a:chOff x="0" y="0"/>
          <a:chExt cx="13234607" cy="6858000"/>
        </a:xfrm>
      </p:grpSpPr>
      <p:sp>
        <p:nvSpPr>
          <p:cNvPr id="161" name=""/>
          <p:cNvSpPr/>
          <p:nvPr/>
        </p:nvSpPr>
        <p:spPr>
          <a:xfrm>
            <a:off x="3048" y="0"/>
            <a:ext cx="12188952" cy="6858000"/>
          </a:xfrm>
          <a:prstGeom prst="rect">
            <a:avLst/>
          </a:prstGeom>
          <a:solidFill>
            <a:srgbClr val="44546A">
              <a:alpha val="100000"/>
            </a:srgbClr>
          </a:solidFill>
        </p:spPr>
        <p:txBody>
          <a:bodyPr lIns="85725" rIns="85725" tIns="85725" bIns="85725" rtlCol="0" anchor="ctr">
            <a:normAutofit/>
          </a:bodyPr>
          <a:p>
            <a:pPr algn="ctr" marL="0" indent="0">
              <a:lnSpc>
                <a:spcPct val="150000"/>
              </a:lnSpc>
              <a:buNone/>
            </a:pPr>
            <a:r>
              <a:rPr lang="en-US" spc="0"/>
              <a:t/>
            </a:r>
            <a:endParaRPr/>
          </a:p>
        </p:txBody>
      </p:sp>
      <p:sp>
        <p:nvSpPr>
          <p:cNvPr id="162" name=""/>
          <p:cNvSpPr/>
          <p:nvPr/>
        </p:nvSpPr>
        <p:spPr>
          <a:xfrm>
            <a:off x="0" y="0"/>
            <a:ext cx="12188952" cy="6858000"/>
          </a:xfrm>
          <a:prstGeom prst="rect">
            <a:avLst/>
          </a:prstGeom>
          <a:solidFill>
            <a:srgbClr val="000000">
              <a:alpha val="53000"/>
            </a:srgbClr>
          </a:solidFill>
        </p:spPr>
        <p:txBody>
          <a:bodyPr lIns="85725" rIns="85725" tIns="85725" bIns="85725" rtlCol="0" anchor="ctr">
            <a:normAutofit/>
          </a:bodyPr>
          <a:p>
            <a:pPr algn="ctr" marL="0" indent="0">
              <a:lnSpc>
                <a:spcPct val="150000"/>
              </a:lnSpc>
              <a:buNone/>
            </a:pPr>
            <a:r>
              <a:rPr lang="en-US" spc="0"/>
              <a:t/>
            </a:r>
            <a:endParaRPr/>
          </a:p>
        </p:txBody>
      </p:sp>
      <p:grpSp>
        <p:nvGrpSpPr>
          <p:cNvPr id="163" name="Group 163"/>
          <p:cNvGrpSpPr/>
          <p:nvPr/>
        </p:nvGrpSpPr>
        <p:grpSpPr>
          <a:xfrm>
            <a:off x="1" y="2075420"/>
            <a:ext cx="12048729" cy="4093306"/>
            <a:chOff x="1" y="2075420"/>
            <a:chExt cx="12048729" cy="4093306"/>
          </a:xfrm>
        </p:grpSpPr>
        <p:sp>
          <p:nvSpPr>
            <p:cNvPr id="164" name=""/>
            <p:cNvSpPr/>
            <p:nvPr/>
          </p:nvSpPr>
          <p:spPr>
            <a:xfrm rot="4500000">
              <a:off x="7942191" y="2507571"/>
              <a:ext cx="3563871" cy="3563871"/>
            </a:xfrm>
            <a:prstGeom prst="ellipse">
              <a:avLst/>
            </a:prstGeom>
            <a:noFill/>
            <a:ln w="31750" cap="flat" cmpd="sng" algn="ctr">
              <a:solidFill>
                <a:srgbClr val="4472C4">
                  <a:alpha val="100000"/>
                </a:srgbClr>
              </a:solidFill>
              <a:prstDash val="sysDot"/>
              <a:round/>
            </a:ln>
          </p:spPr>
          <p:txBody>
            <a:bodyPr lIns="85725" rIns="85725" tIns="85725" bIns="85725" rtlCol="0" anchor="ctr">
              <a:normAutofit/>
            </a:bodyPr>
            <a:p>
              <a:pPr algn="ctr" marL="0" indent="0">
                <a:lnSpc>
                  <a:spcPct val="150000"/>
                </a:lnSpc>
                <a:buNone/>
              </a:pPr>
              <a:r>
                <a:rPr lang="en-US" spc="0"/>
                <a:t/>
              </a:r>
              <a:endParaRPr/>
            </a:p>
          </p:txBody>
        </p:sp>
        <p:sp>
          <p:nvSpPr>
            <p:cNvPr id="165" name=""/>
            <p:cNvSpPr/>
            <p:nvPr/>
          </p:nvSpPr>
          <p:spPr>
            <a:xfrm rot="16200000">
              <a:off x="10435065" y="4048931"/>
              <a:ext cx="1381607" cy="1381607"/>
            </a:xfrm>
            <a:prstGeom prst="ellipse">
              <a:avLst/>
            </a:prstGeom>
            <a:noFill/>
            <a:ln w="31750" cap="flat" cmpd="sng" algn="ctr">
              <a:solidFill>
                <a:srgbClr val="4472C4">
                  <a:alpha val="100000"/>
                </a:srgbClr>
              </a:solidFill>
              <a:prstDash val="sysDot"/>
              <a:round/>
            </a:ln>
          </p:spPr>
          <p:txBody>
            <a:bodyPr lIns="85725" rIns="85725" tIns="85725" bIns="85725" rtlCol="0" anchor="ctr">
              <a:normAutofit/>
            </a:bodyPr>
            <a:p>
              <a:pPr algn="ctr" marL="0" indent="0">
                <a:lnSpc>
                  <a:spcPct val="150000"/>
                </a:lnSpc>
                <a:buNone/>
              </a:pPr>
              <a:r>
                <a:rPr lang="en-US" spc="0"/>
                <a:t/>
              </a:r>
              <a:endParaRPr/>
            </a:p>
          </p:txBody>
        </p:sp>
        <p:sp>
          <p:nvSpPr>
            <p:cNvPr id="166" name=""/>
            <p:cNvSpPr/>
            <p:nvPr/>
          </p:nvSpPr>
          <p:spPr>
            <a:xfrm rot="16200000">
              <a:off x="1" y="2075420"/>
              <a:ext cx="3144364" cy="3144364"/>
            </a:xfrm>
            <a:prstGeom prst="ellipse">
              <a:avLst/>
            </a:prstGeom>
            <a:solidFill>
              <a:srgbClr val="CCE6FF">
                <a:alpha val="100000"/>
              </a:srgbClr>
            </a:solidFill>
          </p:spPr>
          <p:txBody>
            <a:bodyPr lIns="85725" rIns="85725" tIns="85725" bIns="85725" rtlCol="0" anchor="ctr">
              <a:normAutofit/>
            </a:bodyPr>
            <a:p>
              <a:pPr algn="ctr" marL="0" indent="0">
                <a:lnSpc>
                  <a:spcPct val="150000"/>
                </a:lnSpc>
                <a:buNone/>
              </a:pPr>
              <a:r>
                <a:rPr lang="en-US" spc="0"/>
                <a:t/>
              </a:r>
              <a:endParaRPr/>
            </a:p>
          </p:txBody>
        </p:sp>
        <p:sp>
          <p:nvSpPr>
            <p:cNvPr id="167" name=""/>
            <p:cNvSpPr/>
            <p:nvPr/>
          </p:nvSpPr>
          <p:spPr>
            <a:xfrm rot="12600000">
              <a:off x="10150845" y="4270841"/>
              <a:ext cx="1897885" cy="1897885"/>
            </a:xfrm>
            <a:prstGeom prst="ellipse">
              <a:avLst/>
            </a:prstGeom>
            <a:solidFill>
              <a:srgbClr val="CCE6FF">
                <a:alpha val="100000"/>
              </a:srgbClr>
            </a:solidFill>
          </p:spPr>
          <p:txBody>
            <a:bodyPr lIns="85725" rIns="85725" tIns="85725" bIns="85725" rtlCol="0" anchor="ctr">
              <a:normAutofit/>
            </a:bodyPr>
            <a:p>
              <a:pPr algn="ctr" marL="0" indent="0">
                <a:lnSpc>
                  <a:spcPct val="150000"/>
                </a:lnSpc>
                <a:buNone/>
              </a:pPr>
              <a:r>
                <a:rPr lang="en-US" spc="0"/>
                <a:t/>
              </a:r>
              <a:endParaRPr/>
            </a:p>
          </p:txBody>
        </p:sp>
        <p:sp>
          <p:nvSpPr>
            <p:cNvPr id="168" name=""/>
            <p:cNvSpPr/>
            <p:nvPr/>
          </p:nvSpPr>
          <p:spPr>
            <a:xfrm rot="4500000">
              <a:off x="2046780" y="3040492"/>
              <a:ext cx="2579322" cy="2579322"/>
            </a:xfrm>
            <a:prstGeom prst="ellipse">
              <a:avLst/>
            </a:prstGeom>
            <a:noFill/>
            <a:ln w="31750" cap="flat" cmpd="sng" algn="ctr">
              <a:solidFill>
                <a:srgbClr val="4472C4">
                  <a:alpha val="100000"/>
                </a:srgbClr>
              </a:solidFill>
              <a:prstDash val="sysDot"/>
              <a:round/>
            </a:ln>
          </p:spPr>
          <p:txBody>
            <a:bodyPr lIns="85725" rIns="85725" tIns="85725" bIns="85725" rtlCol="0" anchor="ctr">
              <a:normAutofit/>
            </a:bodyPr>
            <a:p>
              <a:pPr algn="ctr" marL="0" indent="0">
                <a:lnSpc>
                  <a:spcPct val="150000"/>
                </a:lnSpc>
                <a:buNone/>
              </a:pPr>
              <a:r>
                <a:rPr lang="en-US" spc="0"/>
                <a:t/>
              </a:r>
              <a:endParaRPr/>
            </a:p>
          </p:txBody>
        </p:sp>
        <p:sp>
          <p:nvSpPr>
            <p:cNvPr id="169" name=""/>
            <p:cNvSpPr/>
            <p:nvPr/>
          </p:nvSpPr>
          <p:spPr>
            <a:xfrm rot="4500000">
              <a:off x="2224640" y="3193975"/>
              <a:ext cx="2243193" cy="2243193"/>
            </a:xfrm>
            <a:prstGeom prst="ellipse">
              <a:avLst/>
            </a:prstGeom>
            <a:noFill/>
            <a:ln w="31750" cap="flat" cmpd="sng" algn="ctr">
              <a:solidFill>
                <a:srgbClr val="4472C4">
                  <a:alpha val="100000"/>
                </a:srgbClr>
              </a:solidFill>
              <a:prstDash val="solid"/>
              <a:round/>
            </a:ln>
          </p:spPr>
          <p:txBody>
            <a:bodyPr lIns="85725" rIns="85725" tIns="85725" bIns="85725" rtlCol="0" anchor="ctr">
              <a:normAutofit/>
            </a:bodyPr>
            <a:p>
              <a:pPr algn="ctr" marL="0" indent="0">
                <a:lnSpc>
                  <a:spcPct val="150000"/>
                </a:lnSpc>
                <a:buNone/>
              </a:pPr>
              <a:r>
                <a:rPr lang="en-US" spc="0"/>
                <a:t/>
              </a:r>
              <a:endParaRPr/>
            </a:p>
          </p:txBody>
        </p:sp>
      </p:grpSp>
      <p:grpSp>
        <p:nvGrpSpPr>
          <p:cNvPr id="170" name="Group 170"/>
          <p:cNvGrpSpPr/>
          <p:nvPr/>
        </p:nvGrpSpPr>
        <p:grpSpPr>
          <a:xfrm rot="16200000">
            <a:off x="474192" y="584794"/>
            <a:ext cx="304800" cy="429768"/>
            <a:chOff x="474192" y="584794"/>
            <a:chExt cx="304800" cy="429768"/>
          </a:xfrm>
        </p:grpSpPr>
        <p:cxnSp>
          <p:nvCxnSpPr>
            <p:cNvPr id="171" name=""/>
            <p:cNvCxnSpPr/>
            <p:nvPr/>
          </p:nvCxnSpPr>
          <p:spPr>
            <a:xfrm>
              <a:off x="474192" y="584794"/>
              <a:ext cx="9525" cy="429768"/>
            </a:xfrm>
            <a:prstGeom prst="line">
              <a:avLst/>
            </a:prstGeom>
            <a:ln w="25400" cap="flat" cmpd="sng" algn="ctr">
              <a:solidFill>
                <a:srgbClr val="F0EFEF">
                  <a:alpha val="50000"/>
                </a:srgbClr>
              </a:solidFill>
              <a:prstDash val="sysDot"/>
              <a:round/>
            </a:ln>
          </p:spPr>
        </p:cxnSp>
        <p:cxnSp>
          <p:nvCxnSpPr>
            <p:cNvPr id="172" name=""/>
            <p:cNvCxnSpPr/>
            <p:nvPr/>
          </p:nvCxnSpPr>
          <p:spPr>
            <a:xfrm>
              <a:off x="575792" y="584794"/>
              <a:ext cx="9525" cy="429768"/>
            </a:xfrm>
            <a:prstGeom prst="line">
              <a:avLst/>
            </a:prstGeom>
            <a:ln w="25400" cap="flat" cmpd="sng" algn="ctr">
              <a:solidFill>
                <a:srgbClr val="F0EFEF">
                  <a:alpha val="50000"/>
                </a:srgbClr>
              </a:solidFill>
              <a:prstDash val="sysDot"/>
              <a:round/>
            </a:ln>
          </p:spPr>
        </p:cxnSp>
        <p:cxnSp>
          <p:nvCxnSpPr>
            <p:cNvPr id="173" name=""/>
            <p:cNvCxnSpPr/>
            <p:nvPr/>
          </p:nvCxnSpPr>
          <p:spPr>
            <a:xfrm>
              <a:off x="677392" y="584794"/>
              <a:ext cx="9525" cy="429768"/>
            </a:xfrm>
            <a:prstGeom prst="line">
              <a:avLst/>
            </a:prstGeom>
            <a:ln w="25400" cap="flat" cmpd="sng" algn="ctr">
              <a:solidFill>
                <a:srgbClr val="F0EFEF">
                  <a:alpha val="50000"/>
                </a:srgbClr>
              </a:solidFill>
              <a:prstDash val="sysDot"/>
              <a:round/>
            </a:ln>
          </p:spPr>
        </p:cxnSp>
        <p:cxnSp>
          <p:nvCxnSpPr>
            <p:cNvPr id="174" name=""/>
            <p:cNvCxnSpPr/>
            <p:nvPr/>
          </p:nvCxnSpPr>
          <p:spPr>
            <a:xfrm>
              <a:off x="778992" y="584794"/>
              <a:ext cx="9525" cy="429768"/>
            </a:xfrm>
            <a:prstGeom prst="line">
              <a:avLst/>
            </a:prstGeom>
            <a:ln w="25400" cap="flat" cmpd="sng" algn="ctr">
              <a:solidFill>
                <a:srgbClr val="F0EFEF">
                  <a:alpha val="50000"/>
                </a:srgbClr>
              </a:solidFill>
              <a:prstDash val="sysDot"/>
              <a:round/>
            </a:ln>
          </p:spPr>
        </p:cxnSp>
      </p:grpSp>
      <p:sp>
        <p:nvSpPr>
          <p:cNvPr id="175" name=""/>
          <p:cNvSpPr/>
          <p:nvPr/>
        </p:nvSpPr>
        <p:spPr>
          <a:xfrm rot="16200000">
            <a:off x="10438146" y="1042605"/>
            <a:ext cx="2796461" cy="711252"/>
          </a:xfrm>
          <a:prstGeom prst="rect">
            <a:avLst/>
          </a:prstGeom>
          <a:solidFill>
            <a:srgbClr val="CCE6FF">
              <a:alpha val="100000"/>
            </a:srgbClr>
          </a:solidFill>
        </p:spPr>
        <p:txBody>
          <a:bodyPr lIns="85725" rIns="85725" tIns="85725" bIns="85725" rtlCol="0" anchor="ctr">
            <a:normAutofit/>
          </a:bodyPr>
          <a:p>
            <a:pPr algn="ctr" marL="0" indent="0">
              <a:lnSpc>
                <a:spcPct val="150000"/>
              </a:lnSpc>
              <a:buNone/>
            </a:pPr>
            <a:r>
              <a:rPr lang="en-US" spc="0"/>
              <a:t/>
            </a:r>
            <a:endParaRPr/>
          </a:p>
        </p:txBody>
      </p:sp>
      <p:grpSp>
        <p:nvGrpSpPr>
          <p:cNvPr id="176" name="Group 176"/>
          <p:cNvGrpSpPr/>
          <p:nvPr/>
        </p:nvGrpSpPr>
        <p:grpSpPr>
          <a:xfrm>
            <a:off x="11259539" y="317578"/>
            <a:ext cx="548640" cy="549007"/>
            <a:chOff x="11259539" y="317578"/>
            <a:chExt cx="548640" cy="549007"/>
          </a:xfrm>
        </p:grpSpPr>
        <p:cxnSp>
          <p:nvCxnSpPr>
            <p:cNvPr id="177" name=""/>
            <p:cNvCxnSpPr/>
            <p:nvPr/>
          </p:nvCxnSpPr>
          <p:spPr>
            <a:xfrm>
              <a:off x="11259539" y="317578"/>
              <a:ext cx="548640" cy="9525"/>
            </a:xfrm>
            <a:prstGeom prst="line">
              <a:avLst/>
            </a:prstGeom>
            <a:ln w="31750" cap="flat" cmpd="sng" algn="ctr">
              <a:solidFill>
                <a:srgbClr val="4472C4">
                  <a:alpha val="100000"/>
                </a:srgbClr>
              </a:solidFill>
              <a:prstDash val="sysDot"/>
              <a:round/>
            </a:ln>
          </p:spPr>
        </p:cxnSp>
        <p:cxnSp>
          <p:nvCxnSpPr>
            <p:cNvPr id="178" name=""/>
            <p:cNvCxnSpPr/>
            <p:nvPr/>
          </p:nvCxnSpPr>
          <p:spPr>
            <a:xfrm>
              <a:off x="11259539" y="500580"/>
              <a:ext cx="548640" cy="9525"/>
            </a:xfrm>
            <a:prstGeom prst="line">
              <a:avLst/>
            </a:prstGeom>
            <a:ln w="31750" cap="flat" cmpd="sng" algn="ctr">
              <a:solidFill>
                <a:srgbClr val="4472C4">
                  <a:alpha val="100000"/>
                </a:srgbClr>
              </a:solidFill>
              <a:prstDash val="sysDot"/>
              <a:round/>
            </a:ln>
          </p:spPr>
        </p:cxnSp>
        <p:cxnSp>
          <p:nvCxnSpPr>
            <p:cNvPr id="179" name=""/>
            <p:cNvCxnSpPr/>
            <p:nvPr/>
          </p:nvCxnSpPr>
          <p:spPr>
            <a:xfrm>
              <a:off x="11259539" y="683582"/>
              <a:ext cx="548640" cy="9525"/>
            </a:xfrm>
            <a:prstGeom prst="line">
              <a:avLst/>
            </a:prstGeom>
            <a:ln w="31750" cap="flat" cmpd="sng" algn="ctr">
              <a:solidFill>
                <a:srgbClr val="4472C4">
                  <a:alpha val="100000"/>
                </a:srgbClr>
              </a:solidFill>
              <a:prstDash val="sysDot"/>
              <a:round/>
            </a:ln>
          </p:spPr>
        </p:cxnSp>
        <p:cxnSp>
          <p:nvCxnSpPr>
            <p:cNvPr id="180" name=""/>
            <p:cNvCxnSpPr/>
            <p:nvPr/>
          </p:nvCxnSpPr>
          <p:spPr>
            <a:xfrm>
              <a:off x="11259539" y="866585"/>
              <a:ext cx="548640" cy="9525"/>
            </a:xfrm>
            <a:prstGeom prst="line">
              <a:avLst/>
            </a:prstGeom>
            <a:ln w="31750" cap="flat" cmpd="sng" algn="ctr">
              <a:solidFill>
                <a:srgbClr val="4472C4">
                  <a:alpha val="100000"/>
                </a:srgbClr>
              </a:solidFill>
              <a:prstDash val="sysDot"/>
              <a:round/>
            </a:ln>
          </p:spPr>
        </p:cxnSp>
      </p:grpSp>
      <p:sp>
        <p:nvSpPr>
          <p:cNvPr id="181" name=""/>
          <p:cNvSpPr/>
          <p:nvPr/>
        </p:nvSpPr>
        <p:spPr>
          <a:xfrm rot="10800000">
            <a:off x="-1" y="6140785"/>
            <a:ext cx="6095997" cy="711252"/>
          </a:xfrm>
          <a:prstGeom prst="rect">
            <a:avLst/>
          </a:prstGeom>
          <a:solidFill>
            <a:srgbClr val="CCE6FF">
              <a:alpha val="100000"/>
            </a:srgbClr>
          </a:solidFill>
        </p:spPr>
        <p:txBody>
          <a:bodyPr lIns="85725" rIns="85725" tIns="85725" bIns="85725" rtlCol="0" anchor="ctr">
            <a:normAutofit/>
          </a:bodyPr>
          <a:p>
            <a:pPr algn="ctr" marL="0" indent="0">
              <a:lnSpc>
                <a:spcPct val="150000"/>
              </a:lnSpc>
              <a:buNone/>
            </a:pPr>
            <a:r>
              <a:rPr lang="en-US" spc="0"/>
              <a:t/>
            </a:r>
            <a:endParaRPr/>
          </a:p>
        </p:txBody>
      </p:sp>
      <p:sp>
        <p:nvSpPr>
          <p:cNvPr id="182" name=""/>
          <p:cNvSpPr txBox="1"/>
          <p:nvPr/>
        </p:nvSpPr>
        <p:spPr>
          <a:xfrm>
            <a:off x="516589" y="180911"/>
            <a:ext cx="7711090" cy="727883"/>
          </a:xfrm>
          <a:prstGeom prst="rect">
            <a:avLst/>
          </a:prstGeom>
          <a:noFill/>
        </p:spPr>
        <p:txBody>
          <a:bodyPr lIns="91440" rIns="91440" tIns="45720" bIns="45720" rtlCol="0" anchor="t">
            <a:spAutoFit/>
          </a:bodyPr>
          <a:p>
            <a:pPr marL="0" indent="0">
              <a:spcAft>
                <a:spcPts val="600"/>
              </a:spcAft>
              <a:buNone/>
            </a:pPr>
            <a:r>
              <a:rPr lang="en-US" sz="3200">
                <a:solidFill>
                  <a:srgbClr val="FFFFFF">
                    <a:alpha val="100000"/>
                  </a:srgbClr>
                </a:solidFill>
                <a:latin typeface="Calibri Light"/>
                <a:ea typeface="Calibri Light"/>
                <a:cs typeface="Calibri Light"/>
              </a:rPr>
              <a:t>Functional requirement-Customers</a:t>
            </a:r>
            <a:endParaRPr/>
          </a:p>
        </p:txBody>
      </p:sp>
      <p:sp>
        <p:nvSpPr>
          <p:cNvPr id="183" name=""/>
          <p:cNvSpPr txBox="1"/>
          <p:nvPr/>
        </p:nvSpPr>
        <p:spPr>
          <a:xfrm>
            <a:off x="3555457" y="588035"/>
            <a:ext cx="8045308" cy="3139321"/>
          </a:xfrm>
          <a:prstGeom prst="rect">
            <a:avLst/>
          </a:prstGeom>
          <a:noFill/>
        </p:spPr>
        <p:txBody>
          <a:bodyPr lIns="91440" rIns="91440" tIns="45720" bIns="45720" rtlCol="0" anchor="t">
            <a:spAutoFit/>
          </a:bodyPr>
          <a:p>
            <a:pPr marL="0" indent="0">
              <a:buNone/>
            </a:pPr>
            <a:r>
              <a:rPr lang="en-US" spc="0"/>
              <a:t/>
            </a:r>
            <a:endParaRPr/>
          </a:p>
          <a:p>
            <a:pPr marL="0" indent="0">
              <a:buNone/>
            </a:pPr>
            <a:r>
              <a:rPr lang="en-US" sz="1800">
                <a:solidFill>
                  <a:srgbClr val="FFFFFF">
                    <a:alpha val="100000"/>
                  </a:srgbClr>
                </a:solidFill>
                <a:latin typeface="Calibri"/>
                <a:ea typeface="Calibri"/>
                <a:cs typeface="Calibri"/>
              </a:rPr>
              <a:t>Cart Noodle</a:t>
            </a:r>
            <a:endParaRPr/>
          </a:p>
          <a:p>
            <a:pPr marL="571500" indent="0">
              <a:buNone/>
            </a:pPr>
            <a:r>
              <a:rPr lang="en-US" sz="1800">
                <a:solidFill>
                  <a:srgbClr val="FFFFFF">
                    <a:alpha val="100000"/>
                  </a:srgbClr>
                </a:solidFill>
              </a:rPr>
              <a:t>In first page's user can choose the toppings </a:t>
            </a:r>
            <a:endParaRPr/>
          </a:p>
          <a:p>
            <a:pPr marL="571500" indent="0">
              <a:buNone/>
            </a:pPr>
            <a:r>
              <a:rPr lang="en-US" sz="1800">
                <a:solidFill>
                  <a:srgbClr val="FFFFFF">
                    <a:alpha val="100000"/>
                  </a:srgbClr>
                </a:solidFill>
              </a:rPr>
              <a:t>the toppings is dividing into marinated food, snacks, balls, vegetables. </a:t>
            </a:r>
            <a:endParaRPr/>
          </a:p>
          <a:p>
            <a:pPr marL="571500" indent="0">
              <a:buNone/>
            </a:pPr>
            <a:r>
              <a:rPr lang="en-US" spc="0"/>
              <a:t/>
            </a:r>
            <a:endParaRPr/>
          </a:p>
          <a:p>
            <a:pPr marL="571500" indent="0">
              <a:buNone/>
            </a:pPr>
            <a:r>
              <a:rPr lang="en-US" sz="1800">
                <a:solidFill>
                  <a:srgbClr val="FFFFFF">
                    <a:alpha val="100000"/>
                  </a:srgbClr>
                </a:solidFill>
              </a:rPr>
              <a:t>In the second pages, user can choose noodles, rice and rice roll.</a:t>
            </a:r>
            <a:endParaRPr/>
          </a:p>
          <a:p>
            <a:pPr marL="571500" indent="0">
              <a:buNone/>
            </a:pPr>
            <a:r>
              <a:rPr lang="en-US" spc="0"/>
              <a:t/>
            </a:r>
            <a:endParaRPr/>
          </a:p>
          <a:p>
            <a:pPr marL="571500" indent="0">
              <a:buNone/>
            </a:pPr>
            <a:r>
              <a:rPr lang="en-US" sz="1800">
                <a:solidFill>
                  <a:srgbClr val="FFFFFF">
                    <a:alpha val="100000"/>
                  </a:srgbClr>
                </a:solidFill>
              </a:rPr>
              <a:t> In last section, user can choose the type of soup, such as satay or marble spicy sauce.</a:t>
            </a:r>
            <a:endParaRPr/>
          </a:p>
          <a:p>
            <a:pPr marL="0" indent="0">
              <a:buNone/>
            </a:pPr>
            <a:r>
              <a:rPr lang="en-US" spc="0"/>
              <a:t/>
            </a:r>
            <a:endParaRPr/>
          </a:p>
          <a:p>
            <a:pPr marL="0" indent="0">
              <a:buNone/>
            </a:pPr>
            <a:r>
              <a:rPr lang="en-US" spc="0"/>
              <a:t/>
            </a:r>
            <a:endParaRPr/>
          </a:p>
        </p:txBody>
      </p:sp>
      <p:pic>
        <p:nvPicPr>
          <p:cNvPr id="184" name=""/>
          <p:cNvPicPr>
            <a:picLocks noChangeAspect="1"/>
          </p:cNvPicPr>
          <p:nvPr/>
        </p:nvPicPr>
        <p:blipFill>
          <a:blip r:embed="rId3">
            <a:extLst>
              <a:ext uri="{28A0092B-C50C-407E-A947-70E740481C1C}">
                <a14:useLocalDpi xmlns:a14="http://schemas.microsoft.com/office/drawing/2010/main" val="0"/>
              </a:ext>
            </a:extLst>
          </a:blip>
          <a:srcRect t="0" r="0" b="0" l="0"/>
          <a:stretch>
            <a:fillRect/>
          </a:stretch>
        </p:blipFill>
        <p:spPr>
          <a:xfrm>
            <a:off x="309199" y="990601"/>
            <a:ext cx="1286600" cy="5609491"/>
          </a:xfrm>
          <a:prstGeom prst="rect">
            <a:avLst/>
          </a:prstGeom>
        </p:spPr>
      </p:pic>
      <p:pic>
        <p:nvPicPr>
          <p:cNvPr id="185" name=""/>
          <p:cNvPicPr>
            <a:picLocks noChangeAspect="1"/>
          </p:cNvPicPr>
          <p:nvPr/>
        </p:nvPicPr>
        <p:blipFill>
          <a:blip r:embed="rId4">
            <a:extLst>
              <a:ext uri="{28A0092B-C50C-407E-A947-70E740481C1C}">
                <a14:useLocalDpi xmlns:a14="http://schemas.microsoft.com/office/drawing/2010/main" val="0"/>
              </a:ext>
            </a:extLst>
          </a:blip>
          <a:srcRect t="0" r="0" b="0" l="0"/>
          <a:stretch>
            <a:fillRect/>
          </a:stretch>
        </p:blipFill>
        <p:spPr>
          <a:xfrm>
            <a:off x="1887239" y="1638626"/>
            <a:ext cx="1667915" cy="5023338"/>
          </a:xfrm>
          <a:prstGeom prst="rect">
            <a:avLst/>
          </a:prstGeom>
        </p:spPr>
      </p:pic>
      <p:sp>
        <p:nvSpPr>
          <p:cNvPr id="186" name=""/>
          <p:cNvSpPr txBox="1"/>
          <p:nvPr/>
        </p:nvSpPr>
        <p:spPr>
          <a:xfrm>
            <a:off x="232738" y="647412"/>
            <a:ext cx="2743199" cy="369332"/>
          </a:xfrm>
          <a:prstGeom prst="rect">
            <a:avLst/>
          </a:prstGeom>
          <a:noFill/>
        </p:spPr>
        <p:txBody>
          <a:bodyPr lIns="91440" rIns="91440" tIns="45720" bIns="45720" rtlCol="0" anchor="t">
            <a:spAutoFit/>
          </a:bodyPr>
          <a:p>
            <a:pPr marL="0" indent="0">
              <a:buNone/>
            </a:pPr>
            <a:r>
              <a:rPr lang="en-US" sz="1800">
                <a:solidFill>
                  <a:srgbClr val="FFFFFF">
                    <a:alpha val="100000"/>
                  </a:srgbClr>
                </a:solidFill>
                <a:latin typeface="Calibri"/>
                <a:ea typeface="Calibri"/>
                <a:cs typeface="Calibri"/>
              </a:rPr>
              <a:t>Step 1</a:t>
            </a:r>
            <a:endParaRPr/>
          </a:p>
        </p:txBody>
      </p:sp>
      <p:sp>
        <p:nvSpPr>
          <p:cNvPr id="187" name=""/>
          <p:cNvSpPr txBox="1"/>
          <p:nvPr/>
        </p:nvSpPr>
        <p:spPr>
          <a:xfrm>
            <a:off x="1989015" y="1217245"/>
            <a:ext cx="2743199" cy="369332"/>
          </a:xfrm>
          <a:prstGeom prst="rect">
            <a:avLst/>
          </a:prstGeom>
          <a:noFill/>
        </p:spPr>
        <p:txBody>
          <a:bodyPr lIns="91440" rIns="91440" tIns="45720" bIns="45720" rtlCol="0" anchor="t">
            <a:spAutoFit/>
          </a:bodyPr>
          <a:p>
            <a:pPr marL="0" indent="0">
              <a:buNone/>
            </a:pPr>
            <a:r>
              <a:rPr lang="en-US" sz="1800">
                <a:solidFill>
                  <a:srgbClr val="FFFFFF">
                    <a:alpha val="100000"/>
                  </a:srgbClr>
                </a:solidFill>
                <a:latin typeface="Calibri"/>
                <a:ea typeface="Calibri"/>
                <a:cs typeface="Calibri"/>
              </a:rPr>
              <a:t>Step 2</a:t>
            </a:r>
            <a:endParaRPr/>
          </a:p>
        </p:txBody>
      </p:sp>
      <p:sp>
        <p:nvSpPr>
          <p:cNvPr id="188" name="Placeholder for sldNum"/>
          <p:cNvSpPr>
            <a:spLocks noGrp="1"/>
          </p:cNvSpPr>
          <p:nvPr>
            <p:ph type="sldNum" idx="2"/>
          </p:nvPr>
        </p:nvSpPr>
        <p:spPr>
          <a:prstGeom prst="rect">
            <a:avLst/>
          </a:prstGeom>
          <a:noFill/>
        </p:spPr>
        <p:txBody>
          <a:bodyPr lIns="85725" rIns="85725" tIns="85725" bIns="85725" rtlCol="0">
            <a:normAutofit/>
          </a:bodyPr>
          <a:p>
            <a:fld id="{9AAA3DE6-38AC-000E-3F31-AB967C7898EC}" type="slidenum">
              <a:t>9</a:t>
            </a:fld>
          </a:p>
        </p:txBody>
      </p:sp>
      <p:pic>
        <p:nvPicPr>
          <p:cNvPr id="189" name=""/>
          <p:cNvPicPr>
            <a:picLocks noChangeAspect="1"/>
          </p:cNvPicPr>
          <p:nvPr/>
        </p:nvPicPr>
        <p:blipFill>
          <a:blip r:embed="rId5">
            <a:extLst>
              <a:ext uri="{28A0092B-C50C-407E-A947-70E740481C1C}">
                <a14:useLocalDpi xmlns:a14="http://schemas.microsoft.com/office/drawing/2010/main" val="0"/>
              </a:ext>
            </a:extLst>
          </a:blip>
          <a:srcRect t="6358" r="20849" b="289" l="13900"/>
          <a:stretch>
            <a:fillRect/>
          </a:stretch>
        </p:blipFill>
        <p:spPr>
          <a:xfrm>
            <a:off x="7864967" y="3239487"/>
            <a:ext cx="1671649" cy="3202654"/>
          </a:xfrm>
          <a:prstGeom prst="rect">
            <a:avLst/>
          </a:prstGeom>
        </p:spPr>
      </p:pic>
    </p:spTree>
  </p:cSld>
  <p:clrMapOvr>
    <a:masterClrMapping/>
  </p:clrMapOvr>
</p:sld>
</file>

<file path=ppt/theme/theme1.xml><?xml version="1.0" encoding="utf-8"?>
<a:theme xmlns:a="http://schemas.openxmlformats.org/drawingml/2006/main" name="Theme1">
  <a:themeElements>
    <a:clrScheme name="Theme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1">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1">
      <a:fillStyleLst>
        <a:solidFill>
          <a:schemeClr val="phClr"/>
        </a:solidFill>
        <a:gradFill rotWithShape="1">
          <a:gsLst>
            <a:gs pos="0%">
              <a:schemeClr val="phClr">
                <a:tint val="50%"/>
                <a:satMod val="300%"/>
              </a:schemeClr>
            </a:gs>
            <a:gs pos="35%">
              <a:schemeClr val="phClr">
                <a:tint val="37%"/>
                <a:satMod val="300%"/>
              </a:schemeClr>
            </a:gs>
            <a:gs pos="100%">
              <a:schemeClr val="phClr">
                <a:tint val="15%"/>
                <a:satMod val="350%"/>
              </a:schemeClr>
            </a:gs>
          </a:gsLst>
          <a:lin ang="16200000" scaled="1"/>
        </a:gradFill>
        <a:gradFill rotWithShape="1">
          <a:gsLst>
            <a:gs pos="0%">
              <a:schemeClr val="phClr">
                <a:shade val="51%"/>
                <a:satMod val="130%"/>
              </a:schemeClr>
            </a:gs>
            <a:gs pos="80%">
              <a:schemeClr val="phClr">
                <a:shade val="93%"/>
                <a:satMod val="130%"/>
              </a:schemeClr>
            </a:gs>
            <a:gs pos="100%">
              <a:schemeClr val="phClr">
                <a:shade val="94%"/>
                <a:satMod val="135%"/>
              </a:schemeClr>
            </a:gs>
          </a:gsLst>
          <a:lin ang="16200000" scaled="0"/>
        </a:gradFill>
      </a:fillStyleLst>
      <a:lnStyleLst>
        <a:ln w="9525" cap="flat" cmpd="sng" algn="ctr">
          <a:solidFill>
            <a:schemeClr val="phClr">
              <a:shade val="95%"/>
              <a:satMod val="105%"/>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
              </a:srgbClr>
            </a:outerShdw>
          </a:effectLst>
        </a:effectStyle>
        <a:effectStyle>
          <a:effectLst>
            <a:outerShdw blurRad="40000" dir="5400000" dist="23000" rotWithShape="0">
              <a:srgbClr val="000000">
                <a:alpha val="35%"/>
              </a:srgbClr>
            </a:outerShdw>
          </a:effectLst>
        </a:effectStyle>
        <a:effectStyle>
          <a:effectLst>
            <a:outerShdw blurRad="40000" dir="5400000" dist="23000" rotWithShape="0">
              <a:srgbClr val="000000">
                <a:alpha val="35%"/>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
                <a:satMod val="350%"/>
              </a:schemeClr>
            </a:gs>
            <a:gs pos="40%">
              <a:schemeClr val="phClr">
                <a:tint val="45%"/>
                <a:shade val="99%"/>
                <a:satMod val="350%"/>
              </a:schemeClr>
            </a:gs>
            <a:gs pos="100%">
              <a:schemeClr val="phClr">
                <a:shade val="20%"/>
                <a:satMod val="255%"/>
              </a:schemeClr>
            </a:gs>
          </a:gsLst>
          <a:path path="circle">
            <a:fillToRect b="180%" l="50%" r="50%" t="-80%"/>
          </a:path>
        </a:gradFill>
        <a:gradFill rotWithShape="1">
          <a:gsLst>
            <a:gs pos="0%">
              <a:schemeClr val="phClr">
                <a:tint val="80%"/>
                <a:satMod val="300%"/>
              </a:schemeClr>
            </a:gs>
            <a:gs pos="100%">
              <a:schemeClr val="phClr">
                <a:shade val="30%"/>
                <a:satMod val="200%"/>
              </a:schemeClr>
            </a:gs>
          </a:gsLst>
          <a:path path="circle">
            <a:fillToRect b="50%" l="50%" r="50%" t="50%"/>
          </a:path>
        </a:gradFill>
      </a:bgFillStyleLst>
    </a:fmtScheme>
  </a:themeElements>
  <a:objectDefaults/>
  <a:extraClrSchemeLst/>
</a:theme>
</file>

<file path=ppt/theme/theme2.xml><?xml version="1.0" encoding="utf-8"?>
<a:theme xmlns:a="http://schemas.openxmlformats.org/drawingml/2006/main" name="Theme2">
  <a:themeElements>
    <a:clrScheme name="Theme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2">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2">
      <a:fillStyleLst>
        <a:solidFill>
          <a:schemeClr val="phClr"/>
        </a:solidFill>
        <a:gradFill rotWithShape="1">
          <a:gsLst>
            <a:gs pos="0%">
              <a:schemeClr val="phClr">
                <a:tint val="50%"/>
                <a:satMod val="300%"/>
              </a:schemeClr>
            </a:gs>
            <a:gs pos="35%">
              <a:schemeClr val="phClr">
                <a:tint val="37%"/>
                <a:satMod val="300%"/>
              </a:schemeClr>
            </a:gs>
            <a:gs pos="100%">
              <a:schemeClr val="phClr">
                <a:tint val="15%"/>
                <a:satMod val="350%"/>
              </a:schemeClr>
            </a:gs>
          </a:gsLst>
          <a:lin ang="16200000" scaled="1"/>
        </a:gradFill>
        <a:gradFill rotWithShape="1">
          <a:gsLst>
            <a:gs pos="0%">
              <a:schemeClr val="phClr">
                <a:shade val="51%"/>
                <a:satMod val="130%"/>
              </a:schemeClr>
            </a:gs>
            <a:gs pos="80%">
              <a:schemeClr val="phClr">
                <a:shade val="93%"/>
                <a:satMod val="130%"/>
              </a:schemeClr>
            </a:gs>
            <a:gs pos="100%">
              <a:schemeClr val="phClr">
                <a:shade val="94%"/>
                <a:satMod val="135%"/>
              </a:schemeClr>
            </a:gs>
          </a:gsLst>
          <a:lin ang="16200000" scaled="0"/>
        </a:gradFill>
      </a:fillStyleLst>
      <a:lnStyleLst>
        <a:ln w="9525" cap="flat" cmpd="sng" algn="ctr">
          <a:solidFill>
            <a:schemeClr val="phClr">
              <a:shade val="95%"/>
              <a:satMod val="105%"/>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
              </a:srgbClr>
            </a:outerShdw>
          </a:effectLst>
        </a:effectStyle>
        <a:effectStyle>
          <a:effectLst>
            <a:outerShdw blurRad="40000" dir="5400000" dist="23000" rotWithShape="0">
              <a:srgbClr val="000000">
                <a:alpha val="35%"/>
              </a:srgbClr>
            </a:outerShdw>
          </a:effectLst>
        </a:effectStyle>
        <a:effectStyle>
          <a:effectLst>
            <a:outerShdw blurRad="40000" dir="5400000" dist="23000" rotWithShape="0">
              <a:srgbClr val="000000">
                <a:alpha val="35%"/>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
                <a:satMod val="350%"/>
              </a:schemeClr>
            </a:gs>
            <a:gs pos="40%">
              <a:schemeClr val="phClr">
                <a:tint val="45%"/>
                <a:shade val="99%"/>
                <a:satMod val="350%"/>
              </a:schemeClr>
            </a:gs>
            <a:gs pos="100%">
              <a:schemeClr val="phClr">
                <a:shade val="20%"/>
                <a:satMod val="255%"/>
              </a:schemeClr>
            </a:gs>
          </a:gsLst>
          <a:path path="circle">
            <a:fillToRect b="180%" l="50%" r="50%" t="-80%"/>
          </a:path>
        </a:gradFill>
        <a:gradFill rotWithShape="1">
          <a:gsLst>
            <a:gs pos="0%">
              <a:schemeClr val="phClr">
                <a:tint val="80%"/>
                <a:satMod val="300%"/>
              </a:schemeClr>
            </a:gs>
            <a:gs pos="100%">
              <a:schemeClr val="phClr">
                <a:shade val="30%"/>
                <a:satMod val="200%"/>
              </a:schemeClr>
            </a:gs>
          </a:gsLst>
          <a:path path="circle">
            <a:fillToRect b="50%" l="50%" r="50%" t="5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Slides>25</Slides>
  <ScaleCrop>false</ScaleCrop>
  <HeadingPairs>
    <vt:vector size="4" baseType="variant">
      <vt:variant>
        <vt:lpstr>Theme</vt:lpstr>
      </vt:variant>
      <vt:variant>
        <vt:i4>1</vt:i4>
      </vt:variant>
      <vt:variant>
        <vt:lpstr>Slide Titles</vt:lpstr>
      </vt:variant>
      <vt:variant>
        <vt:i4>1</vt:i4>
      </vt:variant>
    </vt:vector>
  </HeadingPairs>
  <TitlesOfParts>
    <vt:vector size="1" baseType="lpstr">
      <vt:lpstr>Office Theme</vt:lpstr>
    </vt:vector>
  </TitlesOfParts>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Unknown Creator</dc:creator>
  <cp:lastModifiedBy>Unknown Creator</cp:lastModifiedBy>
  <dcterms:created xsi:type="dcterms:W3CDTF">2023-10-06T13:58:52Z</dcterms:created>
  <dcterms:modified xsi:type="dcterms:W3CDTF">2023-10-06T13:58:52Z</dcterms:modified>
  <dc:title>Untitled Presentation</dc:title>
  <dc:description/>
  <dc:subject/>
  <cp:keywords/>
  <cp:category/>
</cp:coreProperties>
</file>

<file path=docProps/custom.xml><?xml version="1.0" encoding="utf-8"?>
<Properties xmlns="http://schemas.openxmlformats.org/officeDocument/2006/custom-properties" xmlns:vt="http://schemas.openxmlformats.org/officeDocument/2006/docPropsVTypes"/>
</file>